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453" r:id="rId5"/>
    <p:sldId id="257" r:id="rId6"/>
    <p:sldId id="258" r:id="rId7"/>
    <p:sldId id="260" r:id="rId8"/>
    <p:sldId id="458" r:id="rId9"/>
    <p:sldId id="454" r:id="rId10"/>
    <p:sldId id="262" r:id="rId11"/>
    <p:sldId id="263" r:id="rId12"/>
    <p:sldId id="267" r:id="rId13"/>
    <p:sldId id="264" r:id="rId14"/>
    <p:sldId id="268" r:id="rId15"/>
    <p:sldId id="460" r:id="rId16"/>
    <p:sldId id="452" r:id="rId17"/>
    <p:sldId id="273" r:id="rId18"/>
    <p:sldId id="457" r:id="rId19"/>
    <p:sldId id="456" r:id="rId20"/>
    <p:sldId id="269" r:id="rId21"/>
    <p:sldId id="304" r:id="rId22"/>
    <p:sldId id="275" r:id="rId23"/>
    <p:sldId id="276" r:id="rId24"/>
    <p:sldId id="459" r:id="rId25"/>
    <p:sldId id="462"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tista, Steve" initials="BS" lastIdx="4" clrIdx="0">
    <p:extLst>
      <p:ext uri="{19B8F6BF-5375-455C-9EA6-DF929625EA0E}">
        <p15:presenceInfo xmlns:p15="http://schemas.microsoft.com/office/powerpoint/2012/main" userId="S::bautista_steve@sac.edu::0446b041-e3c1-4789-9dad-4afc365ff899" providerId="AD"/>
      </p:ext>
    </p:extLst>
  </p:cmAuthor>
  <p:cmAuthor id="2" name="Fernandez Marquez, Luz" initials="FL" lastIdx="1" clrIdx="1">
    <p:extLst>
      <p:ext uri="{19B8F6BF-5375-455C-9EA6-DF929625EA0E}">
        <p15:presenceInfo xmlns:p15="http://schemas.microsoft.com/office/powerpoint/2012/main" userId="S::fernandez-marquez_luz@sac.edu::a05a6135-0eae-47a6-b224-a407ffb8e688" providerId="AD"/>
      </p:ext>
    </p:extLst>
  </p:cmAuthor>
  <p:cmAuthor id="3" name="Sia Smith-Miyazaki" initials=""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C53"/>
    <a:srgbClr val="702F56"/>
    <a:srgbClr val="6E533D"/>
    <a:srgbClr val="F6F6F9"/>
    <a:srgbClr val="502952"/>
    <a:srgbClr val="403152"/>
    <a:srgbClr val="984807"/>
    <a:srgbClr val="215968"/>
    <a:srgbClr val="17375E"/>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EDC7D-BE84-2846-8B8F-145F519A7B50}" v="459" dt="2020-08-04T02:36:09.288"/>
    <p1510:client id="{FD37AE13-ABE1-4203-A718-458D9EF0BB4E}" v="1" dt="2020-12-29T23:10:54.302"/>
    <p1510:client id="{5081B39A-EC4F-4CFB-8651-C7AE158A7562}" v="12" dt="2020-10-29T02:23:14.496"/>
    <p1510:client id="{AE4FE6AF-2685-C33E-BCC9-2DEAB2D9DF95}" v="17" dt="2020-08-03T23:27:05.589"/>
  </p1510:revLst>
</p1510:revInfo>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inez, Marisela" userId="S::godinez_marisela@sac.edu::fd5d851a-8dd3-4363-8fac-b4b1ad8b4fb0" providerId="AD" clId="Web-{5081B39A-EC4F-4CFB-8651-C7AE158A7562}"/>
    <pc:docChg chg="modSld">
      <pc:chgData name="Godinez, Marisela" userId="S::godinez_marisela@sac.edu::fd5d851a-8dd3-4363-8fac-b4b1ad8b4fb0" providerId="AD" clId="Web-{5081B39A-EC4F-4CFB-8651-C7AE158A7562}" dt="2020-10-29T02:23:12.918" v="9" actId="20577"/>
      <pc:docMkLst>
        <pc:docMk/>
      </pc:docMkLst>
      <pc:sldChg chg="modSp">
        <pc:chgData name="Godinez, Marisela" userId="S::godinez_marisela@sac.edu::fd5d851a-8dd3-4363-8fac-b4b1ad8b4fb0" providerId="AD" clId="Web-{5081B39A-EC4F-4CFB-8651-C7AE158A7562}" dt="2020-10-29T02:23:12.918" v="9" actId="20577"/>
        <pc:sldMkLst>
          <pc:docMk/>
          <pc:sldMk cId="1731810266" sldId="269"/>
        </pc:sldMkLst>
        <pc:spChg chg="mod">
          <ac:chgData name="Godinez, Marisela" userId="S::godinez_marisela@sac.edu::fd5d851a-8dd3-4363-8fac-b4b1ad8b4fb0" providerId="AD" clId="Web-{5081B39A-EC4F-4CFB-8651-C7AE158A7562}" dt="2020-10-29T02:23:12.918" v="9" actId="20577"/>
          <ac:spMkLst>
            <pc:docMk/>
            <pc:sldMk cId="1731810266" sldId="269"/>
            <ac:spMk id="230" creationId="{00000000-0000-0000-0000-000000000000}"/>
          </ac:spMkLst>
        </pc:spChg>
      </pc:sldChg>
    </pc:docChg>
  </pc:docChgLst>
  <pc:docChgLst>
    <pc:chgData name="Fernandez Marquez, Luz" userId="S::fernandez-marquez_luz@sac.edu::a05a6135-0eae-47a6-b224-a407ffb8e688" providerId="AD" clId="Web-{0683942F-BB6C-BC0B-90F9-23E785EA2FEC}"/>
    <pc:docChg chg="modSld">
      <pc:chgData name="Fernandez Marquez, Luz" userId="S::fernandez-marquez_luz@sac.edu::a05a6135-0eae-47a6-b224-a407ffb8e688" providerId="AD" clId="Web-{0683942F-BB6C-BC0B-90F9-23E785EA2FEC}" dt="2020-07-29T00:56:57.597" v="8" actId="20577"/>
      <pc:docMkLst>
        <pc:docMk/>
      </pc:docMkLst>
      <pc:sldChg chg="delCm">
        <pc:chgData name="Fernandez Marquez, Luz" userId="S::fernandez-marquez_luz@sac.edu::a05a6135-0eae-47a6-b224-a407ffb8e688" providerId="AD" clId="Web-{0683942F-BB6C-BC0B-90F9-23E785EA2FEC}" dt="2020-07-29T00:56:03.984" v="1"/>
        <pc:sldMkLst>
          <pc:docMk/>
          <pc:sldMk cId="1775155367" sldId="257"/>
        </pc:sldMkLst>
      </pc:sldChg>
      <pc:sldChg chg="delCm">
        <pc:chgData name="Fernandez Marquez, Luz" userId="S::fernandez-marquez_luz@sac.edu::a05a6135-0eae-47a6-b224-a407ffb8e688" providerId="AD" clId="Web-{0683942F-BB6C-BC0B-90F9-23E785EA2FEC}" dt="2020-07-29T00:55:56.906" v="0"/>
        <pc:sldMkLst>
          <pc:docMk/>
          <pc:sldMk cId="269463677" sldId="453"/>
        </pc:sldMkLst>
      </pc:sldChg>
      <pc:sldChg chg="modSp">
        <pc:chgData name="Fernandez Marquez, Luz" userId="S::fernandez-marquez_luz@sac.edu::a05a6135-0eae-47a6-b224-a407ffb8e688" providerId="AD" clId="Web-{0683942F-BB6C-BC0B-90F9-23E785EA2FEC}" dt="2020-07-29T00:56:57.597" v="8" actId="20577"/>
        <pc:sldMkLst>
          <pc:docMk/>
          <pc:sldMk cId="161268016" sldId="456"/>
        </pc:sldMkLst>
        <pc:spChg chg="mod">
          <ac:chgData name="Fernandez Marquez, Luz" userId="S::fernandez-marquez_luz@sac.edu::a05a6135-0eae-47a6-b224-a407ffb8e688" providerId="AD" clId="Web-{0683942F-BB6C-BC0B-90F9-23E785EA2FEC}" dt="2020-07-29T00:56:57.597" v="8" actId="20577"/>
          <ac:spMkLst>
            <pc:docMk/>
            <pc:sldMk cId="161268016" sldId="456"/>
            <ac:spMk id="249" creationId="{00000000-0000-0000-0000-000000000000}"/>
          </ac:spMkLst>
        </pc:spChg>
      </pc:sldChg>
    </pc:docChg>
  </pc:docChgLst>
  <pc:docChgLst>
    <pc:chgData name="Luz Fernandez Marquez" userId="a05a6135-0eae-47a6-b224-a407ffb8e688" providerId="ADAL" clId="{041EDC7D-BE84-2846-8B8F-145F519A7B50}"/>
    <pc:docChg chg="undo custSel mod addSld delSld modSld">
      <pc:chgData name="Luz Fernandez Marquez" userId="a05a6135-0eae-47a6-b224-a407ffb8e688" providerId="ADAL" clId="{041EDC7D-BE84-2846-8B8F-145F519A7B50}" dt="2020-08-04T02:35:58.798" v="1227" actId="1076"/>
      <pc:docMkLst>
        <pc:docMk/>
      </pc:docMkLst>
      <pc:sldChg chg="del">
        <pc:chgData name="Luz Fernandez Marquez" userId="a05a6135-0eae-47a6-b224-a407ffb8e688" providerId="ADAL" clId="{041EDC7D-BE84-2846-8B8F-145F519A7B50}" dt="2020-07-28T21:24:43.991" v="915" actId="2696"/>
        <pc:sldMkLst>
          <pc:docMk/>
          <pc:sldMk cId="2711680250" sldId="256"/>
        </pc:sldMkLst>
      </pc:sldChg>
      <pc:sldChg chg="addSp delSp modSp add mod modTransition setBg">
        <pc:chgData name="Luz Fernandez Marquez" userId="a05a6135-0eae-47a6-b224-a407ffb8e688" providerId="ADAL" clId="{041EDC7D-BE84-2846-8B8F-145F519A7B50}" dt="2020-08-04T02:28:41.965" v="1171" actId="26606"/>
        <pc:sldMkLst>
          <pc:docMk/>
          <pc:sldMk cId="1775155367" sldId="257"/>
        </pc:sldMkLst>
        <pc:spChg chg="mod ord">
          <ac:chgData name="Luz Fernandez Marquez" userId="a05a6135-0eae-47a6-b224-a407ffb8e688" providerId="ADAL" clId="{041EDC7D-BE84-2846-8B8F-145F519A7B50}" dt="2020-08-04T02:28:41.965" v="1171" actId="26606"/>
          <ac:spMkLst>
            <pc:docMk/>
            <pc:sldMk cId="1775155367" sldId="257"/>
            <ac:spMk id="100" creationId="{00000000-0000-0000-0000-000000000000}"/>
          </ac:spMkLst>
        </pc:spChg>
        <pc:spChg chg="mod ord">
          <ac:chgData name="Luz Fernandez Marquez" userId="a05a6135-0eae-47a6-b224-a407ffb8e688" providerId="ADAL" clId="{041EDC7D-BE84-2846-8B8F-145F519A7B50}" dt="2020-07-29T00:41:27.781" v="1084" actId="207"/>
          <ac:spMkLst>
            <pc:docMk/>
            <pc:sldMk cId="1775155367" sldId="257"/>
            <ac:spMk id="101" creationId="{00000000-0000-0000-0000-000000000000}"/>
          </ac:spMkLst>
        </pc:spChg>
        <pc:spChg chg="mod">
          <ac:chgData name="Luz Fernandez Marquez" userId="a05a6135-0eae-47a6-b224-a407ffb8e688" providerId="ADAL" clId="{041EDC7D-BE84-2846-8B8F-145F519A7B50}" dt="2020-08-04T02:28:41.965" v="1171" actId="26606"/>
          <ac:spMkLst>
            <pc:docMk/>
            <pc:sldMk cId="1775155367" sldId="257"/>
            <ac:spMk id="102" creationId="{00000000-0000-0000-0000-000000000000}"/>
          </ac:spMkLst>
        </pc:spChg>
        <pc:spChg chg="add del">
          <ac:chgData name="Luz Fernandez Marquez" userId="a05a6135-0eae-47a6-b224-a407ffb8e688" providerId="ADAL" clId="{041EDC7D-BE84-2846-8B8F-145F519A7B50}" dt="2020-08-04T02:28:41.965" v="1171" actId="26606"/>
          <ac:spMkLst>
            <pc:docMk/>
            <pc:sldMk cId="1775155367" sldId="257"/>
            <ac:spMk id="108" creationId="{3A93628A-4A26-42A6-859F-D1C95150AD7C}"/>
          </ac:spMkLst>
        </pc:spChg>
        <pc:spChg chg="add del">
          <ac:chgData name="Luz Fernandez Marquez" userId="a05a6135-0eae-47a6-b224-a407ffb8e688" providerId="ADAL" clId="{041EDC7D-BE84-2846-8B8F-145F519A7B50}" dt="2020-08-04T02:28:41.965" v="1171" actId="26606"/>
          <ac:spMkLst>
            <pc:docMk/>
            <pc:sldMk cId="1775155367" sldId="257"/>
            <ac:spMk id="110" creationId="{DC61D707-5E7F-4B7C-910D-94A83595D599}"/>
          </ac:spMkLst>
        </pc:spChg>
        <pc:spChg chg="add">
          <ac:chgData name="Luz Fernandez Marquez" userId="a05a6135-0eae-47a6-b224-a407ffb8e688" providerId="ADAL" clId="{041EDC7D-BE84-2846-8B8F-145F519A7B50}" dt="2020-08-04T02:28:41.965" v="1171" actId="26606"/>
          <ac:spMkLst>
            <pc:docMk/>
            <pc:sldMk cId="1775155367" sldId="257"/>
            <ac:spMk id="115" creationId="{52E7A7D0-55A3-415E-AE9F-B7C59E36EB31}"/>
          </ac:spMkLst>
        </pc:spChg>
        <pc:spChg chg="add">
          <ac:chgData name="Luz Fernandez Marquez" userId="a05a6135-0eae-47a6-b224-a407ffb8e688" providerId="ADAL" clId="{041EDC7D-BE84-2846-8B8F-145F519A7B50}" dt="2020-08-04T02:28:41.965" v="1171" actId="26606"/>
          <ac:spMkLst>
            <pc:docMk/>
            <pc:sldMk cId="1775155367" sldId="257"/>
            <ac:spMk id="117" creationId="{EABAD4DA-87BA-4F70-9EF0-45C6BCF17823}"/>
          </ac:spMkLst>
        </pc:spChg>
        <pc:spChg chg="add">
          <ac:chgData name="Luz Fernandez Marquez" userId="a05a6135-0eae-47a6-b224-a407ffb8e688" providerId="ADAL" clId="{041EDC7D-BE84-2846-8B8F-145F519A7B50}" dt="2020-08-04T02:28:41.965" v="1171" actId="26606"/>
          <ac:spMkLst>
            <pc:docMk/>
            <pc:sldMk cId="1775155367" sldId="257"/>
            <ac:spMk id="119" creationId="{915128D9-2797-47FA-B6FE-EC24E6B8437A}"/>
          </ac:spMkLst>
        </pc:spChg>
        <pc:picChg chg="mod">
          <ac:chgData name="Luz Fernandez Marquez" userId="a05a6135-0eae-47a6-b224-a407ffb8e688" providerId="ADAL" clId="{041EDC7D-BE84-2846-8B8F-145F519A7B50}" dt="2020-08-04T02:28:41.965" v="1171" actId="26606"/>
          <ac:picMkLst>
            <pc:docMk/>
            <pc:sldMk cId="1775155367" sldId="257"/>
            <ac:picMk id="103" creationId="{00000000-0000-0000-0000-000000000000}"/>
          </ac:picMkLst>
        </pc:picChg>
      </pc:sldChg>
      <pc:sldChg chg="addSp delSp modSp add mod modTransition setBg delDesignElem">
        <pc:chgData name="Luz Fernandez Marquez" userId="a05a6135-0eae-47a6-b224-a407ffb8e688" providerId="ADAL" clId="{041EDC7D-BE84-2846-8B8F-145F519A7B50}" dt="2020-08-04T02:29:37.282" v="1172" actId="26606"/>
        <pc:sldMkLst>
          <pc:docMk/>
          <pc:sldMk cId="1252817733" sldId="258"/>
        </pc:sldMkLst>
        <pc:spChg chg="mod">
          <ac:chgData name="Luz Fernandez Marquez" userId="a05a6135-0eae-47a6-b224-a407ffb8e688" providerId="ADAL" clId="{041EDC7D-BE84-2846-8B8F-145F519A7B50}" dt="2020-08-04T02:29:37.282" v="1172" actId="26606"/>
          <ac:spMkLst>
            <pc:docMk/>
            <pc:sldMk cId="1252817733" sldId="258"/>
            <ac:spMk id="109" creationId="{00000000-0000-0000-0000-000000000000}"/>
          </ac:spMkLst>
        </pc:spChg>
        <pc:spChg chg="mod">
          <ac:chgData name="Luz Fernandez Marquez" userId="a05a6135-0eae-47a6-b224-a407ffb8e688" providerId="ADAL" clId="{041EDC7D-BE84-2846-8B8F-145F519A7B50}" dt="2020-07-29T00:41:31.785" v="1085" actId="207"/>
          <ac:spMkLst>
            <pc:docMk/>
            <pc:sldMk cId="1252817733" sldId="258"/>
            <ac:spMk id="110" creationId="{00000000-0000-0000-0000-000000000000}"/>
          </ac:spMkLst>
        </pc:spChg>
        <pc:spChg chg="mod">
          <ac:chgData name="Luz Fernandez Marquez" userId="a05a6135-0eae-47a6-b224-a407ffb8e688" providerId="ADAL" clId="{041EDC7D-BE84-2846-8B8F-145F519A7B50}" dt="2020-08-04T02:29:37.282" v="1172" actId="26606"/>
          <ac:spMkLst>
            <pc:docMk/>
            <pc:sldMk cId="1252817733" sldId="258"/>
            <ac:spMk id="111" creationId="{00000000-0000-0000-0000-000000000000}"/>
          </ac:spMkLst>
        </pc:spChg>
        <pc:spChg chg="add del">
          <ac:chgData name="Luz Fernandez Marquez" userId="a05a6135-0eae-47a6-b224-a407ffb8e688" providerId="ADAL" clId="{041EDC7D-BE84-2846-8B8F-145F519A7B50}" dt="2020-07-28T20:22:26.383" v="19" actId="26606"/>
          <ac:spMkLst>
            <pc:docMk/>
            <pc:sldMk cId="1252817733" sldId="258"/>
            <ac:spMk id="116" creationId="{D0D0518B-D51A-4AC9-8054-5C1EF2EB9AC1}"/>
          </ac:spMkLst>
        </pc:spChg>
        <pc:spChg chg="add del">
          <ac:chgData name="Luz Fernandez Marquez" userId="a05a6135-0eae-47a6-b224-a407ffb8e688" providerId="ADAL" clId="{041EDC7D-BE84-2846-8B8F-145F519A7B50}" dt="2020-07-28T20:22:26.383" v="19" actId="26606"/>
          <ac:spMkLst>
            <pc:docMk/>
            <pc:sldMk cId="1252817733" sldId="258"/>
            <ac:spMk id="118" creationId="{494CEDA0-FD8E-491B-8792-69F93BDA3937}"/>
          </ac:spMkLst>
        </pc:spChg>
        <pc:spChg chg="add del">
          <ac:chgData name="Luz Fernandez Marquez" userId="a05a6135-0eae-47a6-b224-a407ffb8e688" providerId="ADAL" clId="{041EDC7D-BE84-2846-8B8F-145F519A7B50}" dt="2020-07-28T20:22:26.383" v="19" actId="26606"/>
          <ac:spMkLst>
            <pc:docMk/>
            <pc:sldMk cId="1252817733" sldId="258"/>
            <ac:spMk id="120" creationId="{0FD3EBBB-DFE8-4525-B1BF-BE7BBC8DFA7C}"/>
          </ac:spMkLst>
        </pc:spChg>
        <pc:spChg chg="add del">
          <ac:chgData name="Luz Fernandez Marquez" userId="a05a6135-0eae-47a6-b224-a407ffb8e688" providerId="ADAL" clId="{041EDC7D-BE84-2846-8B8F-145F519A7B50}" dt="2020-07-28T20:22:26.383" v="19" actId="26606"/>
          <ac:spMkLst>
            <pc:docMk/>
            <pc:sldMk cId="1252817733" sldId="258"/>
            <ac:spMk id="122" creationId="{A9362A14-6FB8-4FFC-AAA0-2E5AFF8A8D36}"/>
          </ac:spMkLst>
        </pc:spChg>
        <pc:spChg chg="add del">
          <ac:chgData name="Luz Fernandez Marquez" userId="a05a6135-0eae-47a6-b224-a407ffb8e688" providerId="ADAL" clId="{041EDC7D-BE84-2846-8B8F-145F519A7B50}" dt="2020-07-28T20:22:32.388" v="21" actId="26606"/>
          <ac:spMkLst>
            <pc:docMk/>
            <pc:sldMk cId="1252817733" sldId="258"/>
            <ac:spMk id="124" creationId="{18FD74D4-C0F3-4E5B-9628-885593F0B528}"/>
          </ac:spMkLst>
        </pc:spChg>
        <pc:spChg chg="add del">
          <ac:chgData name="Luz Fernandez Marquez" userId="a05a6135-0eae-47a6-b224-a407ffb8e688" providerId="ADAL" clId="{041EDC7D-BE84-2846-8B8F-145F519A7B50}" dt="2020-07-28T20:22:32.388" v="21" actId="26606"/>
          <ac:spMkLst>
            <pc:docMk/>
            <pc:sldMk cId="1252817733" sldId="258"/>
            <ac:spMk id="125" creationId="{E64FA8EC-281F-4A47-AF2E-9F85F2AABC2E}"/>
          </ac:spMkLst>
        </pc:spChg>
        <pc:spChg chg="add del">
          <ac:chgData name="Luz Fernandez Marquez" userId="a05a6135-0eae-47a6-b224-a407ffb8e688" providerId="ADAL" clId="{041EDC7D-BE84-2846-8B8F-145F519A7B50}" dt="2020-07-28T20:23:09.019" v="31" actId="26606"/>
          <ac:spMkLst>
            <pc:docMk/>
            <pc:sldMk cId="1252817733" sldId="258"/>
            <ac:spMk id="127" creationId="{D0D0518B-D51A-4AC9-8054-5C1EF2EB9AC1}"/>
          </ac:spMkLst>
        </pc:spChg>
        <pc:spChg chg="add del">
          <ac:chgData name="Luz Fernandez Marquez" userId="a05a6135-0eae-47a6-b224-a407ffb8e688" providerId="ADAL" clId="{041EDC7D-BE84-2846-8B8F-145F519A7B50}" dt="2020-07-28T20:23:09.019" v="31" actId="26606"/>
          <ac:spMkLst>
            <pc:docMk/>
            <pc:sldMk cId="1252817733" sldId="258"/>
            <ac:spMk id="128" creationId="{494CEDA0-FD8E-491B-8792-69F93BDA3937}"/>
          </ac:spMkLst>
        </pc:spChg>
        <pc:spChg chg="add del">
          <ac:chgData name="Luz Fernandez Marquez" userId="a05a6135-0eae-47a6-b224-a407ffb8e688" providerId="ADAL" clId="{041EDC7D-BE84-2846-8B8F-145F519A7B50}" dt="2020-07-28T20:23:09.019" v="31" actId="26606"/>
          <ac:spMkLst>
            <pc:docMk/>
            <pc:sldMk cId="1252817733" sldId="258"/>
            <ac:spMk id="129" creationId="{0FD3EBBB-DFE8-4525-B1BF-BE7BBC8DFA7C}"/>
          </ac:spMkLst>
        </pc:spChg>
        <pc:spChg chg="add del">
          <ac:chgData name="Luz Fernandez Marquez" userId="a05a6135-0eae-47a6-b224-a407ffb8e688" providerId="ADAL" clId="{041EDC7D-BE84-2846-8B8F-145F519A7B50}" dt="2020-07-28T20:23:09.019" v="31" actId="26606"/>
          <ac:spMkLst>
            <pc:docMk/>
            <pc:sldMk cId="1252817733" sldId="258"/>
            <ac:spMk id="130" creationId="{A9362A14-6FB8-4FFC-AAA0-2E5AFF8A8D36}"/>
          </ac:spMkLst>
        </pc:spChg>
        <pc:spChg chg="add del">
          <ac:chgData name="Luz Fernandez Marquez" userId="a05a6135-0eae-47a6-b224-a407ffb8e688" providerId="ADAL" clId="{041EDC7D-BE84-2846-8B8F-145F519A7B50}" dt="2020-08-04T02:29:37.282" v="1172" actId="26606"/>
          <ac:spMkLst>
            <pc:docMk/>
            <pc:sldMk cId="1252817733" sldId="258"/>
            <ac:spMk id="135" creationId="{72B886CF-D3D5-4CDE-A0D0-35994223D8D7}"/>
          </ac:spMkLst>
        </pc:spChg>
        <pc:spChg chg="add del">
          <ac:chgData name="Luz Fernandez Marquez" userId="a05a6135-0eae-47a6-b224-a407ffb8e688" providerId="ADAL" clId="{041EDC7D-BE84-2846-8B8F-145F519A7B50}" dt="2020-08-04T02:29:37.282" v="1172" actId="26606"/>
          <ac:spMkLst>
            <pc:docMk/>
            <pc:sldMk cId="1252817733" sldId="258"/>
            <ac:spMk id="137" creationId="{382E71F4-D030-4BB1-A3CF-F05B47099BF9}"/>
          </ac:spMkLst>
        </pc:spChg>
        <pc:spChg chg="add del">
          <ac:chgData name="Luz Fernandez Marquez" userId="a05a6135-0eae-47a6-b224-a407ffb8e688" providerId="ADAL" clId="{041EDC7D-BE84-2846-8B8F-145F519A7B50}" dt="2020-08-04T02:29:37.282" v="1172" actId="26606"/>
          <ac:spMkLst>
            <pc:docMk/>
            <pc:sldMk cId="1252817733" sldId="258"/>
            <ac:spMk id="139" creationId="{93D93209-E710-4E24-8089-E79FAB8B8995}"/>
          </ac:spMkLst>
        </pc:spChg>
        <pc:spChg chg="del">
          <ac:chgData name="Luz Fernandez Marquez" userId="a05a6135-0eae-47a6-b224-a407ffb8e688" providerId="ADAL" clId="{041EDC7D-BE84-2846-8B8F-145F519A7B50}" dt="2020-07-28T20:12:21.309" v="5"/>
          <ac:spMkLst>
            <pc:docMk/>
            <pc:sldMk cId="1252817733" sldId="258"/>
            <ac:spMk id="179" creationId="{72B886CF-D3D5-4CDE-A0D0-35994223D8D7}"/>
          </ac:spMkLst>
        </pc:spChg>
        <pc:spChg chg="del">
          <ac:chgData name="Luz Fernandez Marquez" userId="a05a6135-0eae-47a6-b224-a407ffb8e688" providerId="ADAL" clId="{041EDC7D-BE84-2846-8B8F-145F519A7B50}" dt="2020-07-28T20:12:21.309" v="5"/>
          <ac:spMkLst>
            <pc:docMk/>
            <pc:sldMk cId="1252817733" sldId="258"/>
            <ac:spMk id="180" creationId="{382E71F4-D030-4BB1-A3CF-F05B47099BF9}"/>
          </ac:spMkLst>
        </pc:spChg>
        <pc:spChg chg="del">
          <ac:chgData name="Luz Fernandez Marquez" userId="a05a6135-0eae-47a6-b224-a407ffb8e688" providerId="ADAL" clId="{041EDC7D-BE84-2846-8B8F-145F519A7B50}" dt="2020-07-28T20:12:21.309" v="5"/>
          <ac:spMkLst>
            <pc:docMk/>
            <pc:sldMk cId="1252817733" sldId="258"/>
            <ac:spMk id="181" creationId="{93D93209-E710-4E24-8089-E79FAB8B8995}"/>
          </ac:spMkLst>
        </pc:spChg>
        <pc:picChg chg="mod ord">
          <ac:chgData name="Luz Fernandez Marquez" userId="a05a6135-0eae-47a6-b224-a407ffb8e688" providerId="ADAL" clId="{041EDC7D-BE84-2846-8B8F-145F519A7B50}" dt="2020-08-04T02:29:37.282" v="1172" actId="26606"/>
          <ac:picMkLst>
            <pc:docMk/>
            <pc:sldMk cId="1252817733" sldId="258"/>
            <ac:picMk id="5" creationId="{779FCE04-4F4C-A442-8C0D-3D1C10E66E7A}"/>
          </ac:picMkLst>
        </pc:picChg>
      </pc:sldChg>
      <pc:sldChg chg="modSp add del modTransition">
        <pc:chgData name="Luz Fernandez Marquez" userId="a05a6135-0eae-47a6-b224-a407ffb8e688" providerId="ADAL" clId="{041EDC7D-BE84-2846-8B8F-145F519A7B50}" dt="2020-08-03T22:52:04.165" v="1132" actId="2696"/>
        <pc:sldMkLst>
          <pc:docMk/>
          <pc:sldMk cId="456907377" sldId="259"/>
        </pc:sldMkLst>
        <pc:spChg chg="mod">
          <ac:chgData name="Luz Fernandez Marquez" userId="a05a6135-0eae-47a6-b224-a407ffb8e688" providerId="ADAL" clId="{041EDC7D-BE84-2846-8B8F-145F519A7B50}" dt="2020-07-29T00:41:37.344" v="1086" actId="207"/>
          <ac:spMkLst>
            <pc:docMk/>
            <pc:sldMk cId="456907377" sldId="259"/>
            <ac:spMk id="117" creationId="{00000000-0000-0000-0000-000000000000}"/>
          </ac:spMkLst>
        </pc:spChg>
        <pc:spChg chg="mod">
          <ac:chgData name="Luz Fernandez Marquez" userId="a05a6135-0eae-47a6-b224-a407ffb8e688" providerId="ADAL" clId="{041EDC7D-BE84-2846-8B8F-145F519A7B50}" dt="2020-07-29T00:41:44.160" v="1087" actId="207"/>
          <ac:spMkLst>
            <pc:docMk/>
            <pc:sldMk cId="456907377" sldId="259"/>
            <ac:spMk id="118" creationId="{00000000-0000-0000-0000-000000000000}"/>
          </ac:spMkLst>
        </pc:spChg>
      </pc:sldChg>
      <pc:sldChg chg="add del modTransition">
        <pc:chgData name="Luz Fernandez Marquez" userId="a05a6135-0eae-47a6-b224-a407ffb8e688" providerId="ADAL" clId="{041EDC7D-BE84-2846-8B8F-145F519A7B50}" dt="2020-07-28T20:12:41.055" v="7"/>
        <pc:sldMkLst>
          <pc:docMk/>
          <pc:sldMk cId="3252544502" sldId="259"/>
        </pc:sldMkLst>
      </pc:sldChg>
      <pc:sldChg chg="modSp add modTransition">
        <pc:chgData name="Luz Fernandez Marquez" userId="a05a6135-0eae-47a6-b224-a407ffb8e688" providerId="ADAL" clId="{041EDC7D-BE84-2846-8B8F-145F519A7B50}" dt="2020-07-29T00:41:54.247" v="1089" actId="207"/>
        <pc:sldMkLst>
          <pc:docMk/>
          <pc:sldMk cId="3463145710" sldId="260"/>
        </pc:sldMkLst>
        <pc:spChg chg="mod">
          <ac:chgData name="Luz Fernandez Marquez" userId="a05a6135-0eae-47a6-b224-a407ffb8e688" providerId="ADAL" clId="{041EDC7D-BE84-2846-8B8F-145F519A7B50}" dt="2020-07-29T00:41:54.247" v="1089" actId="207"/>
          <ac:spMkLst>
            <pc:docMk/>
            <pc:sldMk cId="3463145710" sldId="260"/>
            <ac:spMk id="132" creationId="{00000000-0000-0000-0000-000000000000}"/>
          </ac:spMkLst>
        </pc:spChg>
        <pc:spChg chg="mod">
          <ac:chgData name="Luz Fernandez Marquez" userId="a05a6135-0eae-47a6-b224-a407ffb8e688" providerId="ADAL" clId="{041EDC7D-BE84-2846-8B8F-145F519A7B50}" dt="2020-07-29T00:41:50.202" v="1088" actId="207"/>
          <ac:spMkLst>
            <pc:docMk/>
            <pc:sldMk cId="3463145710" sldId="260"/>
            <ac:spMk id="133" creationId="{00000000-0000-0000-0000-000000000000}"/>
          </ac:spMkLst>
        </pc:spChg>
      </pc:sldChg>
      <pc:sldChg chg="modSp add del mod modTransition">
        <pc:chgData name="Luz Fernandez Marquez" userId="a05a6135-0eae-47a6-b224-a407ffb8e688" providerId="ADAL" clId="{041EDC7D-BE84-2846-8B8F-145F519A7B50}" dt="2020-07-28T20:26:41.211" v="57" actId="2696"/>
        <pc:sldMkLst>
          <pc:docMk/>
          <pc:sldMk cId="3927851898" sldId="261"/>
        </pc:sldMkLst>
        <pc:spChg chg="mod">
          <ac:chgData name="Luz Fernandez Marquez" userId="a05a6135-0eae-47a6-b224-a407ffb8e688" providerId="ADAL" clId="{041EDC7D-BE84-2846-8B8F-145F519A7B50}" dt="2020-07-28T20:25:25.158" v="51" actId="14100"/>
          <ac:spMkLst>
            <pc:docMk/>
            <pc:sldMk cId="3927851898" sldId="261"/>
            <ac:spMk id="150" creationId="{00000000-0000-0000-0000-000000000000}"/>
          </ac:spMkLst>
        </pc:spChg>
        <pc:spChg chg="mod">
          <ac:chgData name="Luz Fernandez Marquez" userId="a05a6135-0eae-47a6-b224-a407ffb8e688" providerId="ADAL" clId="{041EDC7D-BE84-2846-8B8F-145F519A7B50}" dt="2020-07-28T20:25:13.760" v="48" actId="207"/>
          <ac:spMkLst>
            <pc:docMk/>
            <pc:sldMk cId="3927851898" sldId="261"/>
            <ac:spMk id="155" creationId="{00000000-0000-0000-0000-000000000000}"/>
          </ac:spMkLst>
        </pc:spChg>
        <pc:spChg chg="mod">
          <ac:chgData name="Luz Fernandez Marquez" userId="a05a6135-0eae-47a6-b224-a407ffb8e688" providerId="ADAL" clId="{041EDC7D-BE84-2846-8B8F-145F519A7B50}" dt="2020-07-28T20:18:21.610" v="14" actId="207"/>
          <ac:spMkLst>
            <pc:docMk/>
            <pc:sldMk cId="3927851898" sldId="261"/>
            <ac:spMk id="156" creationId="{00000000-0000-0000-0000-000000000000}"/>
          </ac:spMkLst>
        </pc:spChg>
        <pc:picChg chg="mod">
          <ac:chgData name="Luz Fernandez Marquez" userId="a05a6135-0eae-47a6-b224-a407ffb8e688" providerId="ADAL" clId="{041EDC7D-BE84-2846-8B8F-145F519A7B50}" dt="2020-07-28T20:25:40.687" v="52" actId="167"/>
          <ac:picMkLst>
            <pc:docMk/>
            <pc:sldMk cId="3927851898" sldId="261"/>
            <ac:picMk id="142" creationId="{00000000-0000-0000-0000-000000000000}"/>
          </ac:picMkLst>
        </pc:picChg>
      </pc:sldChg>
      <pc:sldChg chg="modSp add mod modTransition">
        <pc:chgData name="Luz Fernandez Marquez" userId="a05a6135-0eae-47a6-b224-a407ffb8e688" providerId="ADAL" clId="{041EDC7D-BE84-2846-8B8F-145F519A7B50}" dt="2020-07-29T00:42:21.074" v="1093" actId="207"/>
        <pc:sldMkLst>
          <pc:docMk/>
          <pc:sldMk cId="2064349012" sldId="262"/>
        </pc:sldMkLst>
        <pc:spChg chg="mod">
          <ac:chgData name="Luz Fernandez Marquez" userId="a05a6135-0eae-47a6-b224-a407ffb8e688" providerId="ADAL" clId="{041EDC7D-BE84-2846-8B8F-145F519A7B50}" dt="2020-07-29T00:42:21.074" v="1093" actId="207"/>
          <ac:spMkLst>
            <pc:docMk/>
            <pc:sldMk cId="2064349012" sldId="262"/>
            <ac:spMk id="163" creationId="{00000000-0000-0000-0000-000000000000}"/>
          </ac:spMkLst>
        </pc:spChg>
        <pc:spChg chg="mod">
          <ac:chgData name="Luz Fernandez Marquez" userId="a05a6135-0eae-47a6-b224-a407ffb8e688" providerId="ADAL" clId="{041EDC7D-BE84-2846-8B8F-145F519A7B50}" dt="2020-07-29T00:42:14.049" v="1092" actId="207"/>
          <ac:spMkLst>
            <pc:docMk/>
            <pc:sldMk cId="2064349012" sldId="262"/>
            <ac:spMk id="166" creationId="{00000000-0000-0000-0000-000000000000}"/>
          </ac:spMkLst>
        </pc:spChg>
      </pc:sldChg>
      <pc:sldChg chg="addSp delSp modSp add mod modTransition">
        <pc:chgData name="Luz Fernandez Marquez" userId="a05a6135-0eae-47a6-b224-a407ffb8e688" providerId="ADAL" clId="{041EDC7D-BE84-2846-8B8F-145F519A7B50}" dt="2020-07-29T00:42:34.985" v="1095" actId="207"/>
        <pc:sldMkLst>
          <pc:docMk/>
          <pc:sldMk cId="1078845404" sldId="263"/>
        </pc:sldMkLst>
        <pc:spChg chg="mod">
          <ac:chgData name="Luz Fernandez Marquez" userId="a05a6135-0eae-47a6-b224-a407ffb8e688" providerId="ADAL" clId="{041EDC7D-BE84-2846-8B8F-145F519A7B50}" dt="2020-07-29T00:42:34.985" v="1095" actId="207"/>
          <ac:spMkLst>
            <pc:docMk/>
            <pc:sldMk cId="1078845404" sldId="263"/>
            <ac:spMk id="172" creationId="{00000000-0000-0000-0000-000000000000}"/>
          </ac:spMkLst>
        </pc:spChg>
        <pc:spChg chg="add del mod">
          <ac:chgData name="Luz Fernandez Marquez" userId="a05a6135-0eae-47a6-b224-a407ffb8e688" providerId="ADAL" clId="{041EDC7D-BE84-2846-8B8F-145F519A7B50}" dt="2020-07-28T20:31:37.135" v="184" actId="1076"/>
          <ac:spMkLst>
            <pc:docMk/>
            <pc:sldMk cId="1078845404" sldId="263"/>
            <ac:spMk id="176" creationId="{00000000-0000-0000-0000-000000000000}"/>
          </ac:spMkLst>
        </pc:spChg>
        <pc:spChg chg="mod">
          <ac:chgData name="Luz Fernandez Marquez" userId="a05a6135-0eae-47a6-b224-a407ffb8e688" providerId="ADAL" clId="{041EDC7D-BE84-2846-8B8F-145F519A7B50}" dt="2020-07-29T00:42:27.034" v="1094" actId="207"/>
          <ac:spMkLst>
            <pc:docMk/>
            <pc:sldMk cId="1078845404" sldId="263"/>
            <ac:spMk id="178" creationId="{00000000-0000-0000-0000-000000000000}"/>
          </ac:spMkLst>
        </pc:spChg>
        <pc:picChg chg="add mod">
          <ac:chgData name="Luz Fernandez Marquez" userId="a05a6135-0eae-47a6-b224-a407ffb8e688" providerId="ADAL" clId="{041EDC7D-BE84-2846-8B8F-145F519A7B50}" dt="2020-07-28T20:31:33.706" v="183" actId="1076"/>
          <ac:picMkLst>
            <pc:docMk/>
            <pc:sldMk cId="1078845404" sldId="263"/>
            <ac:picMk id="9" creationId="{FEB9823A-601B-5548-A0BD-73DB8E24E0A0}"/>
          </ac:picMkLst>
        </pc:picChg>
        <pc:picChg chg="del">
          <ac:chgData name="Luz Fernandez Marquez" userId="a05a6135-0eae-47a6-b224-a407ffb8e688" providerId="ADAL" clId="{041EDC7D-BE84-2846-8B8F-145F519A7B50}" dt="2020-07-28T20:30:07.013" v="61" actId="478"/>
          <ac:picMkLst>
            <pc:docMk/>
            <pc:sldMk cId="1078845404" sldId="263"/>
            <ac:picMk id="177" creationId="{00000000-0000-0000-0000-000000000000}"/>
          </ac:picMkLst>
        </pc:picChg>
      </pc:sldChg>
      <pc:sldChg chg="modSp add mod modTransition delCm modNotesTx">
        <pc:chgData name="Luz Fernandez Marquez" userId="a05a6135-0eae-47a6-b224-a407ffb8e688" providerId="ADAL" clId="{041EDC7D-BE84-2846-8B8F-145F519A7B50}" dt="2020-07-29T00:42:46.251" v="1097" actId="207"/>
        <pc:sldMkLst>
          <pc:docMk/>
          <pc:sldMk cId="2956433502" sldId="264"/>
        </pc:sldMkLst>
        <pc:spChg chg="mod">
          <ac:chgData name="Luz Fernandez Marquez" userId="a05a6135-0eae-47a6-b224-a407ffb8e688" providerId="ADAL" clId="{041EDC7D-BE84-2846-8B8F-145F519A7B50}" dt="2020-07-28T20:37:26.537" v="317" actId="20577"/>
          <ac:spMkLst>
            <pc:docMk/>
            <pc:sldMk cId="2956433502" sldId="264"/>
            <ac:spMk id="183" creationId="{00000000-0000-0000-0000-000000000000}"/>
          </ac:spMkLst>
        </pc:spChg>
        <pc:spChg chg="mod">
          <ac:chgData name="Luz Fernandez Marquez" userId="a05a6135-0eae-47a6-b224-a407ffb8e688" providerId="ADAL" clId="{041EDC7D-BE84-2846-8B8F-145F519A7B50}" dt="2020-07-29T00:42:46.251" v="1097" actId="207"/>
          <ac:spMkLst>
            <pc:docMk/>
            <pc:sldMk cId="2956433502" sldId="264"/>
            <ac:spMk id="184" creationId="{00000000-0000-0000-0000-000000000000}"/>
          </ac:spMkLst>
        </pc:spChg>
        <pc:spChg chg="mod">
          <ac:chgData name="Luz Fernandez Marquez" userId="a05a6135-0eae-47a6-b224-a407ffb8e688" providerId="ADAL" clId="{041EDC7D-BE84-2846-8B8F-145F519A7B50}" dt="2020-07-29T00:42:41.562" v="1096" actId="207"/>
          <ac:spMkLst>
            <pc:docMk/>
            <pc:sldMk cId="2956433502" sldId="264"/>
            <ac:spMk id="185" creationId="{00000000-0000-0000-0000-000000000000}"/>
          </ac:spMkLst>
        </pc:spChg>
      </pc:sldChg>
      <pc:sldChg chg="modSp add modTransition">
        <pc:chgData name="Luz Fernandez Marquez" userId="a05a6135-0eae-47a6-b224-a407ffb8e688" providerId="ADAL" clId="{041EDC7D-BE84-2846-8B8F-145F519A7B50}" dt="2020-07-29T00:46:27.983" v="1100" actId="207"/>
        <pc:sldMkLst>
          <pc:docMk/>
          <pc:sldMk cId="2180655704" sldId="265"/>
        </pc:sldMkLst>
        <pc:spChg chg="mod">
          <ac:chgData name="Luz Fernandez Marquez" userId="a05a6135-0eae-47a6-b224-a407ffb8e688" providerId="ADAL" clId="{041EDC7D-BE84-2846-8B8F-145F519A7B50}" dt="2020-07-29T00:46:27.983" v="1100" actId="207"/>
          <ac:spMkLst>
            <pc:docMk/>
            <pc:sldMk cId="2180655704" sldId="265"/>
            <ac:spMk id="190" creationId="{00000000-0000-0000-0000-000000000000}"/>
          </ac:spMkLst>
        </pc:spChg>
        <pc:spChg chg="mod">
          <ac:chgData name="Luz Fernandez Marquez" userId="a05a6135-0eae-47a6-b224-a407ffb8e688" providerId="ADAL" clId="{041EDC7D-BE84-2846-8B8F-145F519A7B50}" dt="2020-07-29T00:46:24.444" v="1099" actId="207"/>
          <ac:spMkLst>
            <pc:docMk/>
            <pc:sldMk cId="2180655704" sldId="265"/>
            <ac:spMk id="192" creationId="{00000000-0000-0000-0000-000000000000}"/>
          </ac:spMkLst>
        </pc:spChg>
      </pc:sldChg>
      <pc:sldChg chg="modSp add modTransition modNotesTx">
        <pc:chgData name="Luz Fernandez Marquez" userId="a05a6135-0eae-47a6-b224-a407ffb8e688" providerId="ADAL" clId="{041EDC7D-BE84-2846-8B8F-145F519A7B50}" dt="2020-07-29T00:46:39.285" v="1102" actId="207"/>
        <pc:sldMkLst>
          <pc:docMk/>
          <pc:sldMk cId="1441072959" sldId="266"/>
        </pc:sldMkLst>
        <pc:spChg chg="mod">
          <ac:chgData name="Luz Fernandez Marquez" userId="a05a6135-0eae-47a6-b224-a407ffb8e688" providerId="ADAL" clId="{041EDC7D-BE84-2846-8B8F-145F519A7B50}" dt="2020-07-29T00:46:35.087" v="1101" actId="207"/>
          <ac:spMkLst>
            <pc:docMk/>
            <pc:sldMk cId="1441072959" sldId="266"/>
            <ac:spMk id="200" creationId="{00000000-0000-0000-0000-000000000000}"/>
          </ac:spMkLst>
        </pc:spChg>
        <pc:spChg chg="mod">
          <ac:chgData name="Luz Fernandez Marquez" userId="a05a6135-0eae-47a6-b224-a407ffb8e688" providerId="ADAL" clId="{041EDC7D-BE84-2846-8B8F-145F519A7B50}" dt="2020-07-29T00:46:39.285" v="1102" actId="207"/>
          <ac:spMkLst>
            <pc:docMk/>
            <pc:sldMk cId="1441072959" sldId="266"/>
            <ac:spMk id="201" creationId="{00000000-0000-0000-0000-000000000000}"/>
          </ac:spMkLst>
        </pc:spChg>
      </pc:sldChg>
      <pc:sldChg chg="addSp delSp modSp add mod modTransition delCm">
        <pc:chgData name="Luz Fernandez Marquez" userId="a05a6135-0eae-47a6-b224-a407ffb8e688" providerId="ADAL" clId="{041EDC7D-BE84-2846-8B8F-145F519A7B50}" dt="2020-07-29T00:46:57.035" v="1106" actId="1076"/>
        <pc:sldMkLst>
          <pc:docMk/>
          <pc:sldMk cId="2782427876" sldId="267"/>
        </pc:sldMkLst>
        <pc:spChg chg="mod">
          <ac:chgData name="Luz Fernandez Marquez" userId="a05a6135-0eae-47a6-b224-a407ffb8e688" providerId="ADAL" clId="{041EDC7D-BE84-2846-8B8F-145F519A7B50}" dt="2020-07-28T21:00:00.385" v="463" actId="242"/>
          <ac:spMkLst>
            <pc:docMk/>
            <pc:sldMk cId="2782427876" sldId="267"/>
            <ac:spMk id="208" creationId="{00000000-0000-0000-0000-000000000000}"/>
          </ac:spMkLst>
        </pc:spChg>
        <pc:spChg chg="mod">
          <ac:chgData name="Luz Fernandez Marquez" userId="a05a6135-0eae-47a6-b224-a407ffb8e688" providerId="ADAL" clId="{041EDC7D-BE84-2846-8B8F-145F519A7B50}" dt="2020-07-29T00:46:49.338" v="1104" actId="207"/>
          <ac:spMkLst>
            <pc:docMk/>
            <pc:sldMk cId="2782427876" sldId="267"/>
            <ac:spMk id="210" creationId="{00000000-0000-0000-0000-000000000000}"/>
          </ac:spMkLst>
        </pc:spChg>
        <pc:spChg chg="mod">
          <ac:chgData name="Luz Fernandez Marquez" userId="a05a6135-0eae-47a6-b224-a407ffb8e688" providerId="ADAL" clId="{041EDC7D-BE84-2846-8B8F-145F519A7B50}" dt="2020-07-29T00:46:45.381" v="1103" actId="207"/>
          <ac:spMkLst>
            <pc:docMk/>
            <pc:sldMk cId="2782427876" sldId="267"/>
            <ac:spMk id="211" creationId="{00000000-0000-0000-0000-000000000000}"/>
          </ac:spMkLst>
        </pc:spChg>
        <pc:spChg chg="mod">
          <ac:chgData name="Luz Fernandez Marquez" userId="a05a6135-0eae-47a6-b224-a407ffb8e688" providerId="ADAL" clId="{041EDC7D-BE84-2846-8B8F-145F519A7B50}" dt="2020-07-28T20:59:38.149" v="459" actId="20577"/>
          <ac:spMkLst>
            <pc:docMk/>
            <pc:sldMk cId="2782427876" sldId="267"/>
            <ac:spMk id="212" creationId="{00000000-0000-0000-0000-000000000000}"/>
          </ac:spMkLst>
        </pc:spChg>
        <pc:picChg chg="add mod">
          <ac:chgData name="Luz Fernandez Marquez" userId="a05a6135-0eae-47a6-b224-a407ffb8e688" providerId="ADAL" clId="{041EDC7D-BE84-2846-8B8F-145F519A7B50}" dt="2020-07-29T00:46:57.035" v="1106" actId="1076"/>
          <ac:picMkLst>
            <pc:docMk/>
            <pc:sldMk cId="2782427876" sldId="267"/>
            <ac:picMk id="9" creationId="{F2F2355E-C5BE-B840-8F58-AD90346503AC}"/>
          </ac:picMkLst>
        </pc:picChg>
        <pc:picChg chg="del">
          <ac:chgData name="Luz Fernandez Marquez" userId="a05a6135-0eae-47a6-b224-a407ffb8e688" providerId="ADAL" clId="{041EDC7D-BE84-2846-8B8F-145F519A7B50}" dt="2020-07-28T20:53:35.098" v="339" actId="478"/>
          <ac:picMkLst>
            <pc:docMk/>
            <pc:sldMk cId="2782427876" sldId="267"/>
            <ac:picMk id="209" creationId="{00000000-0000-0000-0000-000000000000}"/>
          </ac:picMkLst>
        </pc:picChg>
      </pc:sldChg>
      <pc:sldChg chg="modSp add modTransition delCm">
        <pc:chgData name="Luz Fernandez Marquez" userId="a05a6135-0eae-47a6-b224-a407ffb8e688" providerId="ADAL" clId="{041EDC7D-BE84-2846-8B8F-145F519A7B50}" dt="2020-07-29T00:47:07.208" v="1108" actId="207"/>
        <pc:sldMkLst>
          <pc:docMk/>
          <pc:sldMk cId="1479448038" sldId="268"/>
        </pc:sldMkLst>
        <pc:spChg chg="mod">
          <ac:chgData name="Luz Fernandez Marquez" userId="a05a6135-0eae-47a6-b224-a407ffb8e688" providerId="ADAL" clId="{041EDC7D-BE84-2846-8B8F-145F519A7B50}" dt="2020-07-29T00:47:03.900" v="1107" actId="207"/>
          <ac:spMkLst>
            <pc:docMk/>
            <pc:sldMk cId="1479448038" sldId="268"/>
            <ac:spMk id="219" creationId="{00000000-0000-0000-0000-000000000000}"/>
          </ac:spMkLst>
        </pc:spChg>
        <pc:spChg chg="mod">
          <ac:chgData name="Luz Fernandez Marquez" userId="a05a6135-0eae-47a6-b224-a407ffb8e688" providerId="ADAL" clId="{041EDC7D-BE84-2846-8B8F-145F519A7B50}" dt="2020-07-29T00:47:07.208" v="1108" actId="207"/>
          <ac:spMkLst>
            <pc:docMk/>
            <pc:sldMk cId="1479448038" sldId="268"/>
            <ac:spMk id="221" creationId="{00000000-0000-0000-0000-000000000000}"/>
          </ac:spMkLst>
        </pc:spChg>
      </pc:sldChg>
      <pc:sldChg chg="modSp add mod modTransition delCm">
        <pc:chgData name="Luz Fernandez Marquez" userId="a05a6135-0eae-47a6-b224-a407ffb8e688" providerId="ADAL" clId="{041EDC7D-BE84-2846-8B8F-145F519A7B50}" dt="2020-07-29T00:47:19.059" v="1111" actId="207"/>
        <pc:sldMkLst>
          <pc:docMk/>
          <pc:sldMk cId="1731810266" sldId="269"/>
        </pc:sldMkLst>
        <pc:spChg chg="mod">
          <ac:chgData name="Luz Fernandez Marquez" userId="a05a6135-0eae-47a6-b224-a407ffb8e688" providerId="ADAL" clId="{041EDC7D-BE84-2846-8B8F-145F519A7B50}" dt="2020-07-29T00:47:14.293" v="1109" actId="207"/>
          <ac:spMkLst>
            <pc:docMk/>
            <pc:sldMk cId="1731810266" sldId="269"/>
            <ac:spMk id="227" creationId="{00000000-0000-0000-0000-000000000000}"/>
          </ac:spMkLst>
        </pc:spChg>
        <pc:spChg chg="mod">
          <ac:chgData name="Luz Fernandez Marquez" userId="a05a6135-0eae-47a6-b224-a407ffb8e688" providerId="ADAL" clId="{041EDC7D-BE84-2846-8B8F-145F519A7B50}" dt="2020-07-28T21:05:39.388" v="491" actId="207"/>
          <ac:spMkLst>
            <pc:docMk/>
            <pc:sldMk cId="1731810266" sldId="269"/>
            <ac:spMk id="228" creationId="{00000000-0000-0000-0000-000000000000}"/>
          </ac:spMkLst>
        </pc:spChg>
        <pc:spChg chg="mod">
          <ac:chgData name="Luz Fernandez Marquez" userId="a05a6135-0eae-47a6-b224-a407ffb8e688" providerId="ADAL" clId="{041EDC7D-BE84-2846-8B8F-145F519A7B50}" dt="2020-07-28T21:02:45.439" v="469" actId="207"/>
          <ac:spMkLst>
            <pc:docMk/>
            <pc:sldMk cId="1731810266" sldId="269"/>
            <ac:spMk id="229" creationId="{00000000-0000-0000-0000-000000000000}"/>
          </ac:spMkLst>
        </pc:spChg>
        <pc:spChg chg="mod">
          <ac:chgData name="Luz Fernandez Marquez" userId="a05a6135-0eae-47a6-b224-a407ffb8e688" providerId="ADAL" clId="{041EDC7D-BE84-2846-8B8F-145F519A7B50}" dt="2020-07-28T21:03:07.600" v="486" actId="20577"/>
          <ac:spMkLst>
            <pc:docMk/>
            <pc:sldMk cId="1731810266" sldId="269"/>
            <ac:spMk id="230" creationId="{00000000-0000-0000-0000-000000000000}"/>
          </ac:spMkLst>
        </pc:spChg>
        <pc:spChg chg="mod">
          <ac:chgData name="Luz Fernandez Marquez" userId="a05a6135-0eae-47a6-b224-a407ffb8e688" providerId="ADAL" clId="{041EDC7D-BE84-2846-8B8F-145F519A7B50}" dt="2020-07-29T00:47:19.059" v="1111" actId="207"/>
          <ac:spMkLst>
            <pc:docMk/>
            <pc:sldMk cId="1731810266" sldId="269"/>
            <ac:spMk id="232" creationId="{00000000-0000-0000-0000-000000000000}"/>
          </ac:spMkLst>
        </pc:spChg>
      </pc:sldChg>
      <pc:sldChg chg="add del modTransition setBg">
        <pc:chgData name="Luz Fernandez Marquez" userId="a05a6135-0eae-47a6-b224-a407ffb8e688" providerId="ADAL" clId="{041EDC7D-BE84-2846-8B8F-145F519A7B50}" dt="2020-07-28T21:08:53.352" v="523" actId="2696"/>
        <pc:sldMkLst>
          <pc:docMk/>
          <pc:sldMk cId="575819945" sldId="270"/>
        </pc:sldMkLst>
      </pc:sldChg>
      <pc:sldChg chg="add del modTransition">
        <pc:chgData name="Luz Fernandez Marquez" userId="a05a6135-0eae-47a6-b224-a407ffb8e688" providerId="ADAL" clId="{041EDC7D-BE84-2846-8B8F-145F519A7B50}" dt="2020-07-28T21:08:57.965" v="524" actId="2696"/>
        <pc:sldMkLst>
          <pc:docMk/>
          <pc:sldMk cId="1440324275" sldId="271"/>
        </pc:sldMkLst>
      </pc:sldChg>
      <pc:sldChg chg="del">
        <pc:chgData name="Luz Fernandez Marquez" userId="a05a6135-0eae-47a6-b224-a407ffb8e688" providerId="ADAL" clId="{041EDC7D-BE84-2846-8B8F-145F519A7B50}" dt="2020-07-28T20:31:45.692" v="185" actId="2696"/>
        <pc:sldMkLst>
          <pc:docMk/>
          <pc:sldMk cId="2478250945" sldId="271"/>
        </pc:sldMkLst>
      </pc:sldChg>
      <pc:sldChg chg="addSp delSp modSp add mod modTransition delAnim modAnim delCm modNotesTx">
        <pc:chgData name="Luz Fernandez Marquez" userId="a05a6135-0eae-47a6-b224-a407ffb8e688" providerId="ADAL" clId="{041EDC7D-BE84-2846-8B8F-145F519A7B50}" dt="2020-08-04T02:33:34.968" v="1210" actId="14100"/>
        <pc:sldMkLst>
          <pc:docMk/>
          <pc:sldMk cId="2510081728" sldId="273"/>
        </pc:sldMkLst>
        <pc:spChg chg="add del mod">
          <ac:chgData name="Luz Fernandez Marquez" userId="a05a6135-0eae-47a6-b224-a407ffb8e688" providerId="ADAL" clId="{041EDC7D-BE84-2846-8B8F-145F519A7B50}" dt="2020-07-29T00:30:55.472" v="1014"/>
          <ac:spMkLst>
            <pc:docMk/>
            <pc:sldMk cId="2510081728" sldId="273"/>
            <ac:spMk id="2" creationId="{81FBF562-7601-2C41-8C3A-B8851FF25AC3}"/>
          </ac:spMkLst>
        </pc:spChg>
        <pc:spChg chg="add del mod">
          <ac:chgData name="Luz Fernandez Marquez" userId="a05a6135-0eae-47a6-b224-a407ffb8e688" providerId="ADAL" clId="{041EDC7D-BE84-2846-8B8F-145F519A7B50}" dt="2020-08-04T02:33:22.355" v="1204" actId="478"/>
          <ac:spMkLst>
            <pc:docMk/>
            <pc:sldMk cId="2510081728" sldId="273"/>
            <ac:spMk id="3" creationId="{CA18FB17-8899-E949-A003-E6223F27EE91}"/>
          </ac:spMkLst>
        </pc:spChg>
        <pc:spChg chg="add mod">
          <ac:chgData name="Luz Fernandez Marquez" userId="a05a6135-0eae-47a6-b224-a407ffb8e688" providerId="ADAL" clId="{041EDC7D-BE84-2846-8B8F-145F519A7B50}" dt="2020-08-04T02:33:34.968" v="1210" actId="14100"/>
          <ac:spMkLst>
            <pc:docMk/>
            <pc:sldMk cId="2510081728" sldId="273"/>
            <ac:spMk id="6" creationId="{5DFC5931-8C1D-D34F-AC78-CDD13D8F2B92}"/>
          </ac:spMkLst>
        </pc:spChg>
        <pc:spChg chg="mod">
          <ac:chgData name="Luz Fernandez Marquez" userId="a05a6135-0eae-47a6-b224-a407ffb8e688" providerId="ADAL" clId="{041EDC7D-BE84-2846-8B8F-145F519A7B50}" dt="2020-07-29T00:48:21.341" v="1120" actId="207"/>
          <ac:spMkLst>
            <pc:docMk/>
            <pc:sldMk cId="2510081728" sldId="273"/>
            <ac:spMk id="266" creationId="{00000000-0000-0000-0000-000000000000}"/>
          </ac:spMkLst>
        </pc:spChg>
        <pc:spChg chg="del mod">
          <ac:chgData name="Luz Fernandez Marquez" userId="a05a6135-0eae-47a6-b224-a407ffb8e688" providerId="ADAL" clId="{041EDC7D-BE84-2846-8B8F-145F519A7B50}" dt="2020-08-04T02:33:19.098" v="1203" actId="478"/>
          <ac:spMkLst>
            <pc:docMk/>
            <pc:sldMk cId="2510081728" sldId="273"/>
            <ac:spMk id="267" creationId="{00000000-0000-0000-0000-000000000000}"/>
          </ac:spMkLst>
        </pc:spChg>
        <pc:spChg chg="del mod">
          <ac:chgData name="Luz Fernandez Marquez" userId="a05a6135-0eae-47a6-b224-a407ffb8e688" providerId="ADAL" clId="{041EDC7D-BE84-2846-8B8F-145F519A7B50}" dt="2020-07-28T21:23:34.193" v="867" actId="478"/>
          <ac:spMkLst>
            <pc:docMk/>
            <pc:sldMk cId="2510081728" sldId="273"/>
            <ac:spMk id="268" creationId="{00000000-0000-0000-0000-000000000000}"/>
          </ac:spMkLst>
        </pc:spChg>
        <pc:spChg chg="mod">
          <ac:chgData name="Luz Fernandez Marquez" userId="a05a6135-0eae-47a6-b224-a407ffb8e688" providerId="ADAL" clId="{041EDC7D-BE84-2846-8B8F-145F519A7B50}" dt="2020-07-29T00:48:26.089" v="1121" actId="207"/>
          <ac:spMkLst>
            <pc:docMk/>
            <pc:sldMk cId="2510081728" sldId="273"/>
            <ac:spMk id="269" creationId="{00000000-0000-0000-0000-000000000000}"/>
          </ac:spMkLst>
        </pc:spChg>
      </pc:sldChg>
      <pc:sldChg chg="modSp add del modTransition">
        <pc:chgData name="Luz Fernandez Marquez" userId="a05a6135-0eae-47a6-b224-a407ffb8e688" providerId="ADAL" clId="{041EDC7D-BE84-2846-8B8F-145F519A7B50}" dt="2020-08-03T22:59:02.886" v="1138" actId="2696"/>
        <pc:sldMkLst>
          <pc:docMk/>
          <pc:sldMk cId="1519023436" sldId="274"/>
        </pc:sldMkLst>
        <pc:spChg chg="mod">
          <ac:chgData name="Luz Fernandez Marquez" userId="a05a6135-0eae-47a6-b224-a407ffb8e688" providerId="ADAL" clId="{041EDC7D-BE84-2846-8B8F-145F519A7B50}" dt="2020-07-29T00:48:37.468" v="1123" actId="207"/>
          <ac:spMkLst>
            <pc:docMk/>
            <pc:sldMk cId="1519023436" sldId="274"/>
            <ac:spMk id="275" creationId="{00000000-0000-0000-0000-000000000000}"/>
          </ac:spMkLst>
        </pc:spChg>
        <pc:spChg chg="mod">
          <ac:chgData name="Luz Fernandez Marquez" userId="a05a6135-0eae-47a6-b224-a407ffb8e688" providerId="ADAL" clId="{041EDC7D-BE84-2846-8B8F-145F519A7B50}" dt="2020-07-28T21:19:02.427" v="691" actId="207"/>
          <ac:spMkLst>
            <pc:docMk/>
            <pc:sldMk cId="1519023436" sldId="274"/>
            <ac:spMk id="276" creationId="{00000000-0000-0000-0000-000000000000}"/>
          </ac:spMkLst>
        </pc:spChg>
      </pc:sldChg>
      <pc:sldChg chg="delSp modSp add mod modTransition setBg delDesignElem">
        <pc:chgData name="Luz Fernandez Marquez" userId="a05a6135-0eae-47a6-b224-a407ffb8e688" providerId="ADAL" clId="{041EDC7D-BE84-2846-8B8F-145F519A7B50}" dt="2020-07-29T00:48:44.207" v="1124" actId="207"/>
        <pc:sldMkLst>
          <pc:docMk/>
          <pc:sldMk cId="3342494002" sldId="275"/>
        </pc:sldMkLst>
        <pc:spChg chg="mod">
          <ac:chgData name="Luz Fernandez Marquez" userId="a05a6135-0eae-47a6-b224-a407ffb8e688" providerId="ADAL" clId="{041EDC7D-BE84-2846-8B8F-145F519A7B50}" dt="2020-07-28T21:19:50.166" v="703" actId="255"/>
          <ac:spMkLst>
            <pc:docMk/>
            <pc:sldMk cId="3342494002" sldId="275"/>
            <ac:spMk id="294" creationId="{00000000-0000-0000-0000-000000000000}"/>
          </ac:spMkLst>
        </pc:spChg>
        <pc:spChg chg="mod">
          <ac:chgData name="Luz Fernandez Marquez" userId="a05a6135-0eae-47a6-b224-a407ffb8e688" providerId="ADAL" clId="{041EDC7D-BE84-2846-8B8F-145F519A7B50}" dt="2020-07-29T00:48:44.207" v="1124" actId="207"/>
          <ac:spMkLst>
            <pc:docMk/>
            <pc:sldMk cId="3342494002" sldId="275"/>
            <ac:spMk id="295" creationId="{00000000-0000-0000-0000-000000000000}"/>
          </ac:spMkLst>
        </pc:spChg>
        <pc:cxnChg chg="del">
          <ac:chgData name="Luz Fernandez Marquez" userId="a05a6135-0eae-47a6-b224-a407ffb8e688" providerId="ADAL" clId="{041EDC7D-BE84-2846-8B8F-145F519A7B50}" dt="2020-07-28T21:09:39.749" v="528"/>
          <ac:cxnSpMkLst>
            <pc:docMk/>
            <pc:sldMk cId="3342494002" sldId="275"/>
            <ac:cxnSpMk id="109" creationId="{E4A809D5-3600-46D4-A466-67F2349A54FB}"/>
          </ac:cxnSpMkLst>
        </pc:cxnChg>
      </pc:sldChg>
      <pc:sldChg chg="modSp add modTransition setBg">
        <pc:chgData name="Luz Fernandez Marquez" userId="a05a6135-0eae-47a6-b224-a407ffb8e688" providerId="ADAL" clId="{041EDC7D-BE84-2846-8B8F-145F519A7B50}" dt="2020-07-29T00:48:51.809" v="1125" actId="207"/>
        <pc:sldMkLst>
          <pc:docMk/>
          <pc:sldMk cId="3370616358" sldId="276"/>
        </pc:sldMkLst>
        <pc:spChg chg="mod">
          <ac:chgData name="Luz Fernandez Marquez" userId="a05a6135-0eae-47a6-b224-a407ffb8e688" providerId="ADAL" clId="{041EDC7D-BE84-2846-8B8F-145F519A7B50}" dt="2020-07-29T00:48:51.809" v="1125" actId="207"/>
          <ac:spMkLst>
            <pc:docMk/>
            <pc:sldMk cId="3370616358" sldId="276"/>
            <ac:spMk id="307" creationId="{00000000-0000-0000-0000-000000000000}"/>
          </ac:spMkLst>
        </pc:spChg>
      </pc:sldChg>
      <pc:sldChg chg="modSp add del modTransition setBg">
        <pc:chgData name="Luz Fernandez Marquez" userId="a05a6135-0eae-47a6-b224-a407ffb8e688" providerId="ADAL" clId="{041EDC7D-BE84-2846-8B8F-145F519A7B50}" dt="2020-08-03T23:03:10.529" v="1151" actId="2696"/>
        <pc:sldMkLst>
          <pc:docMk/>
          <pc:sldMk cId="1834750191" sldId="277"/>
        </pc:sldMkLst>
        <pc:spChg chg="mod">
          <ac:chgData name="Luz Fernandez Marquez" userId="a05a6135-0eae-47a6-b224-a407ffb8e688" providerId="ADAL" clId="{041EDC7D-BE84-2846-8B8F-145F519A7B50}" dt="2020-07-29T00:39:15.967" v="1075" actId="207"/>
          <ac:spMkLst>
            <pc:docMk/>
            <pc:sldMk cId="1834750191" sldId="277"/>
            <ac:spMk id="314" creationId="{00000000-0000-0000-0000-000000000000}"/>
          </ac:spMkLst>
        </pc:spChg>
        <pc:spChg chg="mod">
          <ac:chgData name="Luz Fernandez Marquez" userId="a05a6135-0eae-47a6-b224-a407ffb8e688" providerId="ADAL" clId="{041EDC7D-BE84-2846-8B8F-145F519A7B50}" dt="2020-07-29T00:48:58.734" v="1126" actId="207"/>
          <ac:spMkLst>
            <pc:docMk/>
            <pc:sldMk cId="1834750191" sldId="277"/>
            <ac:spMk id="318" creationId="{00000000-0000-0000-0000-000000000000}"/>
          </ac:spMkLst>
        </pc:spChg>
        <pc:spChg chg="mod">
          <ac:chgData name="Luz Fernandez Marquez" userId="a05a6135-0eae-47a6-b224-a407ffb8e688" providerId="ADAL" clId="{041EDC7D-BE84-2846-8B8F-145F519A7B50}" dt="2020-07-29T00:39:07.637" v="1072" actId="207"/>
          <ac:spMkLst>
            <pc:docMk/>
            <pc:sldMk cId="1834750191" sldId="277"/>
            <ac:spMk id="319" creationId="{00000000-0000-0000-0000-000000000000}"/>
          </ac:spMkLst>
        </pc:spChg>
      </pc:sldChg>
      <pc:sldChg chg="modSp add del modTransition">
        <pc:chgData name="Luz Fernandez Marquez" userId="a05a6135-0eae-47a6-b224-a407ffb8e688" providerId="ADAL" clId="{041EDC7D-BE84-2846-8B8F-145F519A7B50}" dt="2020-08-03T23:01:24.251" v="1139" actId="2696"/>
        <pc:sldMkLst>
          <pc:docMk/>
          <pc:sldMk cId="3589276887" sldId="278"/>
        </pc:sldMkLst>
        <pc:spChg chg="mod">
          <ac:chgData name="Luz Fernandez Marquez" userId="a05a6135-0eae-47a6-b224-a407ffb8e688" providerId="ADAL" clId="{041EDC7D-BE84-2846-8B8F-145F519A7B50}" dt="2020-07-28T21:20:13.907" v="705" actId="207"/>
          <ac:spMkLst>
            <pc:docMk/>
            <pc:sldMk cId="3589276887" sldId="278"/>
            <ac:spMk id="325" creationId="{00000000-0000-0000-0000-000000000000}"/>
          </ac:spMkLst>
        </pc:spChg>
        <pc:spChg chg="mod">
          <ac:chgData name="Luz Fernandez Marquez" userId="a05a6135-0eae-47a6-b224-a407ffb8e688" providerId="ADAL" clId="{041EDC7D-BE84-2846-8B8F-145F519A7B50}" dt="2020-07-28T21:20:22.739" v="707" actId="207"/>
          <ac:spMkLst>
            <pc:docMk/>
            <pc:sldMk cId="3589276887" sldId="278"/>
            <ac:spMk id="328" creationId="{00000000-0000-0000-0000-000000000000}"/>
          </ac:spMkLst>
        </pc:spChg>
        <pc:spChg chg="mod">
          <ac:chgData name="Luz Fernandez Marquez" userId="a05a6135-0eae-47a6-b224-a407ffb8e688" providerId="ADAL" clId="{041EDC7D-BE84-2846-8B8F-145F519A7B50}" dt="2020-07-28T21:20:20.223" v="706" actId="207"/>
          <ac:spMkLst>
            <pc:docMk/>
            <pc:sldMk cId="3589276887" sldId="278"/>
            <ac:spMk id="329" creationId="{00000000-0000-0000-0000-000000000000}"/>
          </ac:spMkLst>
        </pc:spChg>
      </pc:sldChg>
      <pc:sldChg chg="modSp add del mod modTransition">
        <pc:chgData name="Luz Fernandez Marquez" userId="a05a6135-0eae-47a6-b224-a407ffb8e688" providerId="ADAL" clId="{041EDC7D-BE84-2846-8B8F-145F519A7B50}" dt="2020-08-03T23:01:28.394" v="1140" actId="2696"/>
        <pc:sldMkLst>
          <pc:docMk/>
          <pc:sldMk cId="1908040396" sldId="279"/>
        </pc:sldMkLst>
        <pc:spChg chg="mod">
          <ac:chgData name="Luz Fernandez Marquez" userId="a05a6135-0eae-47a6-b224-a407ffb8e688" providerId="ADAL" clId="{041EDC7D-BE84-2846-8B8F-145F519A7B50}" dt="2020-07-28T21:20:30.035" v="708" actId="207"/>
          <ac:spMkLst>
            <pc:docMk/>
            <pc:sldMk cId="1908040396" sldId="279"/>
            <ac:spMk id="335" creationId="{00000000-0000-0000-0000-000000000000}"/>
          </ac:spMkLst>
        </pc:spChg>
        <pc:spChg chg="mod">
          <ac:chgData name="Luz Fernandez Marquez" userId="a05a6135-0eae-47a6-b224-a407ffb8e688" providerId="ADAL" clId="{041EDC7D-BE84-2846-8B8F-145F519A7B50}" dt="2020-07-28T21:20:45.436" v="711" actId="242"/>
          <ac:spMkLst>
            <pc:docMk/>
            <pc:sldMk cId="1908040396" sldId="279"/>
            <ac:spMk id="336" creationId="{00000000-0000-0000-0000-000000000000}"/>
          </ac:spMkLst>
        </pc:spChg>
        <pc:spChg chg="mod">
          <ac:chgData name="Luz Fernandez Marquez" userId="a05a6135-0eae-47a6-b224-a407ffb8e688" providerId="ADAL" clId="{041EDC7D-BE84-2846-8B8F-145F519A7B50}" dt="2020-07-28T21:20:35.121" v="709" actId="207"/>
          <ac:spMkLst>
            <pc:docMk/>
            <pc:sldMk cId="1908040396" sldId="279"/>
            <ac:spMk id="337" creationId="{00000000-0000-0000-0000-000000000000}"/>
          </ac:spMkLst>
        </pc:spChg>
        <pc:spChg chg="mod">
          <ac:chgData name="Luz Fernandez Marquez" userId="a05a6135-0eae-47a6-b224-a407ffb8e688" providerId="ADAL" clId="{041EDC7D-BE84-2846-8B8F-145F519A7B50}" dt="2020-07-29T00:49:06.725" v="1127" actId="207"/>
          <ac:spMkLst>
            <pc:docMk/>
            <pc:sldMk cId="1908040396" sldId="279"/>
            <ac:spMk id="338" creationId="{00000000-0000-0000-0000-000000000000}"/>
          </ac:spMkLst>
        </pc:spChg>
      </pc:sldChg>
      <pc:sldChg chg="addSp delSp modSp add mod modTransition setBg delCm">
        <pc:chgData name="Luz Fernandez Marquez" userId="a05a6135-0eae-47a6-b224-a407ffb8e688" providerId="ADAL" clId="{041EDC7D-BE84-2846-8B8F-145F519A7B50}" dt="2020-08-03T23:02:41.667" v="1149" actId="242"/>
        <pc:sldMkLst>
          <pc:docMk/>
          <pc:sldMk cId="3316747930" sldId="280"/>
        </pc:sldMkLst>
        <pc:spChg chg="mod">
          <ac:chgData name="Luz Fernandez Marquez" userId="a05a6135-0eae-47a6-b224-a407ffb8e688" providerId="ADAL" clId="{041EDC7D-BE84-2846-8B8F-145F519A7B50}" dt="2020-08-03T23:02:41.667" v="1149" actId="242"/>
          <ac:spMkLst>
            <pc:docMk/>
            <pc:sldMk cId="3316747930" sldId="280"/>
            <ac:spMk id="347" creationId="{00000000-0000-0000-0000-000000000000}"/>
          </ac:spMkLst>
        </pc:spChg>
        <pc:spChg chg="mod">
          <ac:chgData name="Luz Fernandez Marquez" userId="a05a6135-0eae-47a6-b224-a407ffb8e688" providerId="ADAL" clId="{041EDC7D-BE84-2846-8B8F-145F519A7B50}" dt="2020-07-29T00:49:12.143" v="1128" actId="207"/>
          <ac:spMkLst>
            <pc:docMk/>
            <pc:sldMk cId="3316747930" sldId="280"/>
            <ac:spMk id="352" creationId="{00000000-0000-0000-0000-000000000000}"/>
          </ac:spMkLst>
        </pc:spChg>
        <pc:spChg chg="mod">
          <ac:chgData name="Luz Fernandez Marquez" userId="a05a6135-0eae-47a6-b224-a407ffb8e688" providerId="ADAL" clId="{041EDC7D-BE84-2846-8B8F-145F519A7B50}" dt="2020-07-29T00:49:17.049" v="1129" actId="207"/>
          <ac:spMkLst>
            <pc:docMk/>
            <pc:sldMk cId="3316747930" sldId="280"/>
            <ac:spMk id="355" creationId="{00000000-0000-0000-0000-000000000000}"/>
          </ac:spMkLst>
        </pc:spChg>
        <pc:picChg chg="add mod">
          <ac:chgData name="Luz Fernandez Marquez" userId="a05a6135-0eae-47a6-b224-a407ffb8e688" providerId="ADAL" clId="{041EDC7D-BE84-2846-8B8F-145F519A7B50}" dt="2020-07-28T21:10:56.058" v="538" actId="1076"/>
          <ac:picMkLst>
            <pc:docMk/>
            <pc:sldMk cId="3316747930" sldId="280"/>
            <ac:picMk id="11" creationId="{130BC08B-C75E-3C4A-8994-429B1BDFA680}"/>
          </ac:picMkLst>
        </pc:picChg>
        <pc:picChg chg="del">
          <ac:chgData name="Luz Fernandez Marquez" userId="a05a6135-0eae-47a6-b224-a407ffb8e688" providerId="ADAL" clId="{041EDC7D-BE84-2846-8B8F-145F519A7B50}" dt="2020-07-28T21:10:49.410" v="535" actId="478"/>
          <ac:picMkLst>
            <pc:docMk/>
            <pc:sldMk cId="3316747930" sldId="280"/>
            <ac:picMk id="351" creationId="{00000000-0000-0000-0000-000000000000}"/>
          </ac:picMkLst>
        </pc:picChg>
      </pc:sldChg>
      <pc:sldChg chg="del">
        <pc:chgData name="Luz Fernandez Marquez" userId="a05a6135-0eae-47a6-b224-a407ffb8e688" providerId="ADAL" clId="{041EDC7D-BE84-2846-8B8F-145F519A7B50}" dt="2020-07-28T20:31:49.458" v="186" actId="2696"/>
        <pc:sldMkLst>
          <pc:docMk/>
          <pc:sldMk cId="3540840749" sldId="300"/>
        </pc:sldMkLst>
      </pc:sldChg>
      <pc:sldChg chg="addSp delSp modSp add mod">
        <pc:chgData name="Luz Fernandez Marquez" userId="a05a6135-0eae-47a6-b224-a407ffb8e688" providerId="ADAL" clId="{041EDC7D-BE84-2846-8B8F-145F519A7B50}" dt="2020-07-29T00:48:32.464" v="1122" actId="207"/>
        <pc:sldMkLst>
          <pc:docMk/>
          <pc:sldMk cId="2189791193" sldId="304"/>
        </pc:sldMkLst>
        <pc:spChg chg="mod">
          <ac:chgData name="Luz Fernandez Marquez" userId="a05a6135-0eae-47a6-b224-a407ffb8e688" providerId="ADAL" clId="{041EDC7D-BE84-2846-8B8F-145F519A7B50}" dt="2020-07-29T00:40:41.171" v="1079" actId="1076"/>
          <ac:spMkLst>
            <pc:docMk/>
            <pc:sldMk cId="2189791193" sldId="304"/>
            <ac:spMk id="2" creationId="{00000000-0000-0000-0000-000000000000}"/>
          </ac:spMkLst>
        </pc:spChg>
        <pc:spChg chg="add mod">
          <ac:chgData name="Luz Fernandez Marquez" userId="a05a6135-0eae-47a6-b224-a407ffb8e688" providerId="ADAL" clId="{041EDC7D-BE84-2846-8B8F-145F519A7B50}" dt="2020-07-29T00:48:32.464" v="1122" actId="207"/>
          <ac:spMkLst>
            <pc:docMk/>
            <pc:sldMk cId="2189791193" sldId="304"/>
            <ac:spMk id="15" creationId="{D8387D2C-B911-9549-8F5A-382AF9CF6CA9}"/>
          </ac:spMkLst>
        </pc:spChg>
        <pc:picChg chg="del">
          <ac:chgData name="Luz Fernandez Marquez" userId="a05a6135-0eae-47a6-b224-a407ffb8e688" providerId="ADAL" clId="{041EDC7D-BE84-2846-8B8F-145F519A7B50}" dt="2020-07-29T00:40:43.874" v="1080" actId="478"/>
          <ac:picMkLst>
            <pc:docMk/>
            <pc:sldMk cId="2189791193" sldId="304"/>
            <ac:picMk id="13" creationId="{00000000-0000-0000-0000-000000000000}"/>
          </ac:picMkLst>
        </pc:picChg>
      </pc:sldChg>
      <pc:sldChg chg="del">
        <pc:chgData name="Luz Fernandez Marquez" userId="a05a6135-0eae-47a6-b224-a407ffb8e688" providerId="ADAL" clId="{041EDC7D-BE84-2846-8B8F-145F519A7B50}" dt="2020-07-28T21:25:07.870" v="917" actId="2696"/>
        <pc:sldMkLst>
          <pc:docMk/>
          <pc:sldMk cId="3340204236" sldId="385"/>
        </pc:sldMkLst>
      </pc:sldChg>
      <pc:sldChg chg="del">
        <pc:chgData name="Luz Fernandez Marquez" userId="a05a6135-0eae-47a6-b224-a407ffb8e688" providerId="ADAL" clId="{041EDC7D-BE84-2846-8B8F-145F519A7B50}" dt="2020-07-28T21:25:16.243" v="918" actId="2696"/>
        <pc:sldMkLst>
          <pc:docMk/>
          <pc:sldMk cId="3341836049" sldId="386"/>
        </pc:sldMkLst>
      </pc:sldChg>
      <pc:sldChg chg="del">
        <pc:chgData name="Luz Fernandez Marquez" userId="a05a6135-0eae-47a6-b224-a407ffb8e688" providerId="ADAL" clId="{041EDC7D-BE84-2846-8B8F-145F519A7B50}" dt="2020-07-28T21:25:41.830" v="926" actId="2696"/>
        <pc:sldMkLst>
          <pc:docMk/>
          <pc:sldMk cId="3583380654" sldId="410"/>
        </pc:sldMkLst>
      </pc:sldChg>
      <pc:sldChg chg="del">
        <pc:chgData name="Luz Fernandez Marquez" userId="a05a6135-0eae-47a6-b224-a407ffb8e688" providerId="ADAL" clId="{041EDC7D-BE84-2846-8B8F-145F519A7B50}" dt="2020-07-28T21:25:36.287" v="924" actId="2696"/>
        <pc:sldMkLst>
          <pc:docMk/>
          <pc:sldMk cId="3578637622" sldId="412"/>
        </pc:sldMkLst>
      </pc:sldChg>
      <pc:sldChg chg="del">
        <pc:chgData name="Luz Fernandez Marquez" userId="a05a6135-0eae-47a6-b224-a407ffb8e688" providerId="ADAL" clId="{041EDC7D-BE84-2846-8B8F-145F519A7B50}" dt="2020-07-28T20:31:54.312" v="187" actId="2696"/>
        <pc:sldMkLst>
          <pc:docMk/>
          <pc:sldMk cId="951924105" sldId="413"/>
        </pc:sldMkLst>
      </pc:sldChg>
      <pc:sldChg chg="del">
        <pc:chgData name="Luz Fernandez Marquez" userId="a05a6135-0eae-47a6-b224-a407ffb8e688" providerId="ADAL" clId="{041EDC7D-BE84-2846-8B8F-145F519A7B50}" dt="2020-07-28T21:24:40.443" v="914" actId="2696"/>
        <pc:sldMkLst>
          <pc:docMk/>
          <pc:sldMk cId="835732624" sldId="418"/>
        </pc:sldMkLst>
      </pc:sldChg>
      <pc:sldChg chg="modSp del mod">
        <pc:chgData name="Luz Fernandez Marquez" userId="a05a6135-0eae-47a6-b224-a407ffb8e688" providerId="ADAL" clId="{041EDC7D-BE84-2846-8B8F-145F519A7B50}" dt="2020-07-28T20:24:36.008" v="43" actId="2696"/>
        <pc:sldMkLst>
          <pc:docMk/>
          <pc:sldMk cId="974164544" sldId="424"/>
        </pc:sldMkLst>
        <pc:spChg chg="mod">
          <ac:chgData name="Luz Fernandez Marquez" userId="a05a6135-0eae-47a6-b224-a407ffb8e688" providerId="ADAL" clId="{041EDC7D-BE84-2846-8B8F-145F519A7B50}" dt="2020-07-28T20:24:13.235" v="42" actId="207"/>
          <ac:spMkLst>
            <pc:docMk/>
            <pc:sldMk cId="974164544" sldId="424"/>
            <ac:spMk id="2" creationId="{00000000-0000-0000-0000-000000000000}"/>
          </ac:spMkLst>
        </pc:spChg>
      </pc:sldChg>
      <pc:sldChg chg="del">
        <pc:chgData name="Luz Fernandez Marquez" userId="a05a6135-0eae-47a6-b224-a407ffb8e688" providerId="ADAL" clId="{041EDC7D-BE84-2846-8B8F-145F519A7B50}" dt="2020-07-28T20:12:06.403" v="2" actId="2696"/>
        <pc:sldMkLst>
          <pc:docMk/>
          <pc:sldMk cId="1052681835" sldId="438"/>
        </pc:sldMkLst>
      </pc:sldChg>
      <pc:sldChg chg="del">
        <pc:chgData name="Luz Fernandez Marquez" userId="a05a6135-0eae-47a6-b224-a407ffb8e688" providerId="ADAL" clId="{041EDC7D-BE84-2846-8B8F-145F519A7B50}" dt="2020-07-28T21:24:46.955" v="916" actId="2696"/>
        <pc:sldMkLst>
          <pc:docMk/>
          <pc:sldMk cId="307718858" sldId="441"/>
        </pc:sldMkLst>
      </pc:sldChg>
      <pc:sldChg chg="del">
        <pc:chgData name="Luz Fernandez Marquez" userId="a05a6135-0eae-47a6-b224-a407ffb8e688" providerId="ADAL" clId="{041EDC7D-BE84-2846-8B8F-145F519A7B50}" dt="2020-07-28T21:25:22.967" v="920" actId="2696"/>
        <pc:sldMkLst>
          <pc:docMk/>
          <pc:sldMk cId="247101308" sldId="443"/>
        </pc:sldMkLst>
      </pc:sldChg>
      <pc:sldChg chg="del">
        <pc:chgData name="Luz Fernandez Marquez" userId="a05a6135-0eae-47a6-b224-a407ffb8e688" providerId="ADAL" clId="{041EDC7D-BE84-2846-8B8F-145F519A7B50}" dt="2020-07-28T21:03:19.448" v="487" actId="2696"/>
        <pc:sldMkLst>
          <pc:docMk/>
          <pc:sldMk cId="3980984862" sldId="444"/>
        </pc:sldMkLst>
      </pc:sldChg>
      <pc:sldChg chg="del">
        <pc:chgData name="Luz Fernandez Marquez" userId="a05a6135-0eae-47a6-b224-a407ffb8e688" providerId="ADAL" clId="{041EDC7D-BE84-2846-8B8F-145F519A7B50}" dt="2020-07-28T21:25:26.242" v="921" actId="2696"/>
        <pc:sldMkLst>
          <pc:docMk/>
          <pc:sldMk cId="3614493687" sldId="445"/>
        </pc:sldMkLst>
      </pc:sldChg>
      <pc:sldChg chg="del">
        <pc:chgData name="Luz Fernandez Marquez" userId="a05a6135-0eae-47a6-b224-a407ffb8e688" providerId="ADAL" clId="{041EDC7D-BE84-2846-8B8F-145F519A7B50}" dt="2020-07-28T21:25:39.032" v="925" actId="2696"/>
        <pc:sldMkLst>
          <pc:docMk/>
          <pc:sldMk cId="3045336602" sldId="447"/>
        </pc:sldMkLst>
      </pc:sldChg>
      <pc:sldChg chg="del">
        <pc:chgData name="Luz Fernandez Marquez" userId="a05a6135-0eae-47a6-b224-a407ffb8e688" providerId="ADAL" clId="{041EDC7D-BE84-2846-8B8F-145F519A7B50}" dt="2020-07-28T20:11:31.954" v="0" actId="2696"/>
        <pc:sldMkLst>
          <pc:docMk/>
          <pc:sldMk cId="2864288469" sldId="448"/>
        </pc:sldMkLst>
      </pc:sldChg>
      <pc:sldChg chg="del">
        <pc:chgData name="Luz Fernandez Marquez" userId="a05a6135-0eae-47a6-b224-a407ffb8e688" providerId="ADAL" clId="{041EDC7D-BE84-2846-8B8F-145F519A7B50}" dt="2020-07-28T21:25:30.269" v="922" actId="2696"/>
        <pc:sldMkLst>
          <pc:docMk/>
          <pc:sldMk cId="2049390210" sldId="450"/>
        </pc:sldMkLst>
      </pc:sldChg>
      <pc:sldChg chg="del">
        <pc:chgData name="Luz Fernandez Marquez" userId="a05a6135-0eae-47a6-b224-a407ffb8e688" providerId="ADAL" clId="{041EDC7D-BE84-2846-8B8F-145F519A7B50}" dt="2020-07-28T21:25:19.380" v="919" actId="2696"/>
        <pc:sldMkLst>
          <pc:docMk/>
          <pc:sldMk cId="1629736351" sldId="451"/>
        </pc:sldMkLst>
      </pc:sldChg>
      <pc:sldChg chg="addSp modSp add modAnim">
        <pc:chgData name="Luz Fernandez Marquez" userId="a05a6135-0eae-47a6-b224-a407ffb8e688" providerId="ADAL" clId="{041EDC7D-BE84-2846-8B8F-145F519A7B50}" dt="2020-08-04T02:31:58.726" v="1193" actId="20577"/>
        <pc:sldMkLst>
          <pc:docMk/>
          <pc:sldMk cId="1128368376" sldId="452"/>
        </pc:sldMkLst>
        <pc:spChg chg="mod">
          <ac:chgData name="Luz Fernandez Marquez" userId="a05a6135-0eae-47a6-b224-a407ffb8e688" providerId="ADAL" clId="{041EDC7D-BE84-2846-8B8F-145F519A7B50}" dt="2020-07-29T00:47:59.004" v="1116" actId="207"/>
          <ac:spMkLst>
            <pc:docMk/>
            <pc:sldMk cId="1128368376" sldId="452"/>
            <ac:spMk id="2" creationId="{00000000-0000-0000-0000-000000000000}"/>
          </ac:spMkLst>
        </pc:spChg>
        <pc:spChg chg="mod">
          <ac:chgData name="Luz Fernandez Marquez" userId="a05a6135-0eae-47a6-b224-a407ffb8e688" providerId="ADAL" clId="{041EDC7D-BE84-2846-8B8F-145F519A7B50}" dt="2020-08-04T02:31:58.726" v="1193" actId="20577"/>
          <ac:spMkLst>
            <pc:docMk/>
            <pc:sldMk cId="1128368376" sldId="452"/>
            <ac:spMk id="3" creationId="{00000000-0000-0000-0000-000000000000}"/>
          </ac:spMkLst>
        </pc:spChg>
        <pc:spChg chg="mod">
          <ac:chgData name="Luz Fernandez Marquez" userId="a05a6135-0eae-47a6-b224-a407ffb8e688" providerId="ADAL" clId="{041EDC7D-BE84-2846-8B8F-145F519A7B50}" dt="2020-08-04T02:31:50.781" v="1191" actId="12"/>
          <ac:spMkLst>
            <pc:docMk/>
            <pc:sldMk cId="1128368376" sldId="452"/>
            <ac:spMk id="5" creationId="{00000000-0000-0000-0000-000000000000}"/>
          </ac:spMkLst>
        </pc:spChg>
        <pc:spChg chg="add mod">
          <ac:chgData name="Luz Fernandez Marquez" userId="a05a6135-0eae-47a6-b224-a407ffb8e688" providerId="ADAL" clId="{041EDC7D-BE84-2846-8B8F-145F519A7B50}" dt="2020-07-29T00:48:02.554" v="1117" actId="207"/>
          <ac:spMkLst>
            <pc:docMk/>
            <pc:sldMk cId="1128368376" sldId="452"/>
            <ac:spMk id="6" creationId="{241EC5F4-E2F5-9D40-AC4A-52EA2117326C}"/>
          </ac:spMkLst>
        </pc:spChg>
      </pc:sldChg>
      <pc:sldChg chg="del">
        <pc:chgData name="Luz Fernandez Marquez" userId="a05a6135-0eae-47a6-b224-a407ffb8e688" providerId="ADAL" clId="{041EDC7D-BE84-2846-8B8F-145F519A7B50}" dt="2020-07-28T21:25:33.805" v="923" actId="2696"/>
        <pc:sldMkLst>
          <pc:docMk/>
          <pc:sldMk cId="2020602641" sldId="452"/>
        </pc:sldMkLst>
      </pc:sldChg>
      <pc:sldChg chg="modSp add modTransition">
        <pc:chgData name="Luz Fernandez Marquez" userId="a05a6135-0eae-47a6-b224-a407ffb8e688" providerId="ADAL" clId="{041EDC7D-BE84-2846-8B8F-145F519A7B50}" dt="2020-07-29T00:41:24.040" v="1083" actId="207"/>
        <pc:sldMkLst>
          <pc:docMk/>
          <pc:sldMk cId="269463677" sldId="453"/>
        </pc:sldMkLst>
        <pc:spChg chg="mod">
          <ac:chgData name="Luz Fernandez Marquez" userId="a05a6135-0eae-47a6-b224-a407ffb8e688" providerId="ADAL" clId="{041EDC7D-BE84-2846-8B8F-145F519A7B50}" dt="2020-07-29T00:41:24.040" v="1083" actId="207"/>
          <ac:spMkLst>
            <pc:docMk/>
            <pc:sldMk cId="269463677" sldId="453"/>
            <ac:spMk id="94" creationId="{00000000-0000-0000-0000-000000000000}"/>
          </ac:spMkLst>
        </pc:spChg>
      </pc:sldChg>
      <pc:sldChg chg="modSp add mod modTransition">
        <pc:chgData name="Luz Fernandez Marquez" userId="a05a6135-0eae-47a6-b224-a407ffb8e688" providerId="ADAL" clId="{041EDC7D-BE84-2846-8B8F-145F519A7B50}" dt="2020-07-29T00:42:06.396" v="1091" actId="207"/>
        <pc:sldMkLst>
          <pc:docMk/>
          <pc:sldMk cId="2469173258" sldId="454"/>
        </pc:sldMkLst>
        <pc:spChg chg="mod">
          <ac:chgData name="Luz Fernandez Marquez" userId="a05a6135-0eae-47a6-b224-a407ffb8e688" providerId="ADAL" clId="{041EDC7D-BE84-2846-8B8F-145F519A7B50}" dt="2020-07-29T00:42:06.396" v="1091" actId="207"/>
          <ac:spMkLst>
            <pc:docMk/>
            <pc:sldMk cId="2469173258" sldId="454"/>
            <ac:spMk id="150" creationId="{00000000-0000-0000-0000-000000000000}"/>
          </ac:spMkLst>
        </pc:spChg>
        <pc:spChg chg="mod">
          <ac:chgData name="Luz Fernandez Marquez" userId="a05a6135-0eae-47a6-b224-a407ffb8e688" providerId="ADAL" clId="{041EDC7D-BE84-2846-8B8F-145F519A7B50}" dt="2020-07-29T00:42:02.326" v="1090" actId="207"/>
          <ac:spMkLst>
            <pc:docMk/>
            <pc:sldMk cId="2469173258" sldId="454"/>
            <ac:spMk id="155" creationId="{00000000-0000-0000-0000-000000000000}"/>
          </ac:spMkLst>
        </pc:spChg>
      </pc:sldChg>
      <pc:sldChg chg="modSp add mod delCm modNotesTx">
        <pc:chgData name="Luz Fernandez Marquez" userId="a05a6135-0eae-47a6-b224-a407ffb8e688" providerId="ADAL" clId="{041EDC7D-BE84-2846-8B8F-145F519A7B50}" dt="2020-08-04T02:30:04.144" v="1177" actId="14100"/>
        <pc:sldMkLst>
          <pc:docMk/>
          <pc:sldMk cId="4151942226" sldId="455"/>
        </pc:sldMkLst>
        <pc:spChg chg="mod">
          <ac:chgData name="Luz Fernandez Marquez" userId="a05a6135-0eae-47a6-b224-a407ffb8e688" providerId="ADAL" clId="{041EDC7D-BE84-2846-8B8F-145F519A7B50}" dt="2020-07-29T00:47:36.927" v="1113" actId="207"/>
          <ac:spMkLst>
            <pc:docMk/>
            <pc:sldMk cId="4151942226" sldId="455"/>
            <ac:spMk id="240" creationId="{00000000-0000-0000-0000-000000000000}"/>
          </ac:spMkLst>
        </pc:spChg>
        <pc:spChg chg="mod">
          <ac:chgData name="Luz Fernandez Marquez" userId="a05a6135-0eae-47a6-b224-a407ffb8e688" providerId="ADAL" clId="{041EDC7D-BE84-2846-8B8F-145F519A7B50}" dt="2020-08-04T02:30:04.144" v="1177" actId="14100"/>
          <ac:spMkLst>
            <pc:docMk/>
            <pc:sldMk cId="4151942226" sldId="455"/>
            <ac:spMk id="241" creationId="{00000000-0000-0000-0000-000000000000}"/>
          </ac:spMkLst>
        </pc:spChg>
        <pc:spChg chg="mod">
          <ac:chgData name="Luz Fernandez Marquez" userId="a05a6135-0eae-47a6-b224-a407ffb8e688" providerId="ADAL" clId="{041EDC7D-BE84-2846-8B8F-145F519A7B50}" dt="2020-07-29T00:47:31.413" v="1112" actId="207"/>
          <ac:spMkLst>
            <pc:docMk/>
            <pc:sldMk cId="4151942226" sldId="455"/>
            <ac:spMk id="242" creationId="{00000000-0000-0000-0000-000000000000}"/>
          </ac:spMkLst>
        </pc:spChg>
      </pc:sldChg>
      <pc:sldChg chg="modSp add">
        <pc:chgData name="Luz Fernandez Marquez" userId="a05a6135-0eae-47a6-b224-a407ffb8e688" providerId="ADAL" clId="{041EDC7D-BE84-2846-8B8F-145F519A7B50}" dt="2020-08-04T02:30:24.425" v="1180" actId="122"/>
        <pc:sldMkLst>
          <pc:docMk/>
          <pc:sldMk cId="161268016" sldId="456"/>
        </pc:sldMkLst>
        <pc:spChg chg="mod">
          <ac:chgData name="Luz Fernandez Marquez" userId="a05a6135-0eae-47a6-b224-a407ffb8e688" providerId="ADAL" clId="{041EDC7D-BE84-2846-8B8F-145F519A7B50}" dt="2020-07-29T00:47:45.381" v="1114" actId="207"/>
          <ac:spMkLst>
            <pc:docMk/>
            <pc:sldMk cId="161268016" sldId="456"/>
            <ac:spMk id="248" creationId="{00000000-0000-0000-0000-000000000000}"/>
          </ac:spMkLst>
        </pc:spChg>
        <pc:spChg chg="mod">
          <ac:chgData name="Luz Fernandez Marquez" userId="a05a6135-0eae-47a6-b224-a407ffb8e688" providerId="ADAL" clId="{041EDC7D-BE84-2846-8B8F-145F519A7B50}" dt="2020-08-04T02:30:24.425" v="1180" actId="122"/>
          <ac:spMkLst>
            <pc:docMk/>
            <pc:sldMk cId="161268016" sldId="456"/>
            <ac:spMk id="249" creationId="{00000000-0000-0000-0000-000000000000}"/>
          </ac:spMkLst>
        </pc:spChg>
        <pc:spChg chg="mod">
          <ac:chgData name="Luz Fernandez Marquez" userId="a05a6135-0eae-47a6-b224-a407ffb8e688" providerId="ADAL" clId="{041EDC7D-BE84-2846-8B8F-145F519A7B50}" dt="2020-07-29T00:47:50.302" v="1115" actId="207"/>
          <ac:spMkLst>
            <pc:docMk/>
            <pc:sldMk cId="161268016" sldId="456"/>
            <ac:spMk id="251" creationId="{00000000-0000-0000-0000-000000000000}"/>
          </ac:spMkLst>
        </pc:spChg>
      </pc:sldChg>
      <pc:sldChg chg="add del modTransition setBg">
        <pc:chgData name="Luz Fernandez Marquez" userId="a05a6135-0eae-47a6-b224-a407ffb8e688" providerId="ADAL" clId="{041EDC7D-BE84-2846-8B8F-145F519A7B50}" dt="2020-07-28T21:10:39.853" v="534"/>
        <pc:sldMkLst>
          <pc:docMk/>
          <pc:sldMk cId="1925571570" sldId="457"/>
        </pc:sldMkLst>
      </pc:sldChg>
      <pc:sldChg chg="modSp add mod modTransition modAnim delCm modNotesTx">
        <pc:chgData name="Luz Fernandez Marquez" userId="a05a6135-0eae-47a6-b224-a407ffb8e688" providerId="ADAL" clId="{041EDC7D-BE84-2846-8B8F-145F519A7B50}" dt="2020-08-04T02:32:36.029" v="1201" actId="20577"/>
        <pc:sldMkLst>
          <pc:docMk/>
          <pc:sldMk cId="3129124742" sldId="457"/>
        </pc:sldMkLst>
        <pc:spChg chg="mod">
          <ac:chgData name="Luz Fernandez Marquez" userId="a05a6135-0eae-47a6-b224-a407ffb8e688" providerId="ADAL" clId="{041EDC7D-BE84-2846-8B8F-145F519A7B50}" dt="2020-07-29T00:48:10.197" v="1118" actId="207"/>
          <ac:spMkLst>
            <pc:docMk/>
            <pc:sldMk cId="3129124742" sldId="457"/>
            <ac:spMk id="266" creationId="{00000000-0000-0000-0000-000000000000}"/>
          </ac:spMkLst>
        </pc:spChg>
        <pc:spChg chg="mod">
          <ac:chgData name="Luz Fernandez Marquez" userId="a05a6135-0eae-47a6-b224-a407ffb8e688" providerId="ADAL" clId="{041EDC7D-BE84-2846-8B8F-145F519A7B50}" dt="2020-08-04T02:32:36.029" v="1201" actId="20577"/>
          <ac:spMkLst>
            <pc:docMk/>
            <pc:sldMk cId="3129124742" sldId="457"/>
            <ac:spMk id="267" creationId="{00000000-0000-0000-0000-000000000000}"/>
          </ac:spMkLst>
        </pc:spChg>
        <pc:spChg chg="mod">
          <ac:chgData name="Luz Fernandez Marquez" userId="a05a6135-0eae-47a6-b224-a407ffb8e688" providerId="ADAL" clId="{041EDC7D-BE84-2846-8B8F-145F519A7B50}" dt="2020-08-04T02:32:32.305" v="1200" actId="20577"/>
          <ac:spMkLst>
            <pc:docMk/>
            <pc:sldMk cId="3129124742" sldId="457"/>
            <ac:spMk id="268" creationId="{00000000-0000-0000-0000-000000000000}"/>
          </ac:spMkLst>
        </pc:spChg>
        <pc:spChg chg="mod">
          <ac:chgData name="Luz Fernandez Marquez" userId="a05a6135-0eae-47a6-b224-a407ffb8e688" providerId="ADAL" clId="{041EDC7D-BE84-2846-8B8F-145F519A7B50}" dt="2020-07-29T00:48:14.134" v="1119" actId="207"/>
          <ac:spMkLst>
            <pc:docMk/>
            <pc:sldMk cId="3129124742" sldId="457"/>
            <ac:spMk id="269" creationId="{00000000-0000-0000-0000-000000000000}"/>
          </ac:spMkLst>
        </pc:spChg>
      </pc:sldChg>
      <pc:sldChg chg="modSp add mod modTransition">
        <pc:chgData name="Luz Fernandez Marquez" userId="a05a6135-0eae-47a6-b224-a407ffb8e688" providerId="ADAL" clId="{041EDC7D-BE84-2846-8B8F-145F519A7B50}" dt="2020-08-04T02:34:14.825" v="1215" actId="207"/>
        <pc:sldMkLst>
          <pc:docMk/>
          <pc:sldMk cId="2814803021" sldId="458"/>
        </pc:sldMkLst>
        <pc:spChg chg="mod">
          <ac:chgData name="Luz Fernandez Marquez" userId="a05a6135-0eae-47a6-b224-a407ffb8e688" providerId="ADAL" clId="{041EDC7D-BE84-2846-8B8F-145F519A7B50}" dt="2020-08-03T22:56:09.385" v="1137" actId="207"/>
          <ac:spMkLst>
            <pc:docMk/>
            <pc:sldMk cId="2814803021" sldId="458"/>
            <ac:spMk id="275" creationId="{00000000-0000-0000-0000-000000000000}"/>
          </ac:spMkLst>
        </pc:spChg>
        <pc:spChg chg="mod">
          <ac:chgData name="Luz Fernandez Marquez" userId="a05a6135-0eae-47a6-b224-a407ffb8e688" providerId="ADAL" clId="{041EDC7D-BE84-2846-8B8F-145F519A7B50}" dt="2020-08-03T22:55:30.124" v="1134" actId="207"/>
          <ac:spMkLst>
            <pc:docMk/>
            <pc:sldMk cId="2814803021" sldId="458"/>
            <ac:spMk id="276" creationId="{00000000-0000-0000-0000-000000000000}"/>
          </ac:spMkLst>
        </pc:spChg>
        <pc:graphicFrameChg chg="mod modGraphic">
          <ac:chgData name="Luz Fernandez Marquez" userId="a05a6135-0eae-47a6-b224-a407ffb8e688" providerId="ADAL" clId="{041EDC7D-BE84-2846-8B8F-145F519A7B50}" dt="2020-08-04T02:34:14.825" v="1215" actId="207"/>
          <ac:graphicFrameMkLst>
            <pc:docMk/>
            <pc:sldMk cId="2814803021" sldId="458"/>
            <ac:graphicFrameMk id="2" creationId="{35FC534D-8931-7F41-BB35-93DBFF1AE2DA}"/>
          </ac:graphicFrameMkLst>
        </pc:graphicFrameChg>
      </pc:sldChg>
      <pc:sldChg chg="modSp add mod modTransition setBg modNotesTx">
        <pc:chgData name="Luz Fernandez Marquez" userId="a05a6135-0eae-47a6-b224-a407ffb8e688" providerId="ADAL" clId="{041EDC7D-BE84-2846-8B8F-145F519A7B50}" dt="2020-08-04T02:35:58.798" v="1227" actId="1076"/>
        <pc:sldMkLst>
          <pc:docMk/>
          <pc:sldMk cId="4014418268" sldId="459"/>
        </pc:sldMkLst>
        <pc:spChg chg="mod">
          <ac:chgData name="Luz Fernandez Marquez" userId="a05a6135-0eae-47a6-b224-a407ffb8e688" providerId="ADAL" clId="{041EDC7D-BE84-2846-8B8F-145F519A7B50}" dt="2020-08-04T02:35:55.318" v="1226" actId="1076"/>
          <ac:spMkLst>
            <pc:docMk/>
            <pc:sldMk cId="4014418268" sldId="459"/>
            <ac:spMk id="6" creationId="{8CF92AF1-E189-2F4F-83F4-CA9AC264B1AE}"/>
          </ac:spMkLst>
        </pc:spChg>
        <pc:spChg chg="mod">
          <ac:chgData name="Luz Fernandez Marquez" userId="a05a6135-0eae-47a6-b224-a407ffb8e688" providerId="ADAL" clId="{041EDC7D-BE84-2846-8B8F-145F519A7B50}" dt="2020-08-03T23:03:17.171" v="1152" actId="207"/>
          <ac:spMkLst>
            <pc:docMk/>
            <pc:sldMk cId="4014418268" sldId="459"/>
            <ac:spMk id="313" creationId="{00000000-0000-0000-0000-000000000000}"/>
          </ac:spMkLst>
        </pc:spChg>
        <pc:spChg chg="mod">
          <ac:chgData name="Luz Fernandez Marquez" userId="a05a6135-0eae-47a6-b224-a407ffb8e688" providerId="ADAL" clId="{041EDC7D-BE84-2846-8B8F-145F519A7B50}" dt="2020-08-04T02:35:51.057" v="1225" actId="1076"/>
          <ac:spMkLst>
            <pc:docMk/>
            <pc:sldMk cId="4014418268" sldId="459"/>
            <ac:spMk id="314" creationId="{00000000-0000-0000-0000-000000000000}"/>
          </ac:spMkLst>
        </pc:spChg>
        <pc:spChg chg="mod">
          <ac:chgData name="Luz Fernandez Marquez" userId="a05a6135-0eae-47a6-b224-a407ffb8e688" providerId="ADAL" clId="{041EDC7D-BE84-2846-8B8F-145F519A7B50}" dt="2020-08-03T23:03:32.981" v="1154" actId="207"/>
          <ac:spMkLst>
            <pc:docMk/>
            <pc:sldMk cId="4014418268" sldId="459"/>
            <ac:spMk id="318" creationId="{00000000-0000-0000-0000-000000000000}"/>
          </ac:spMkLst>
        </pc:spChg>
        <pc:spChg chg="mod">
          <ac:chgData name="Luz Fernandez Marquez" userId="a05a6135-0eae-47a6-b224-a407ffb8e688" providerId="ADAL" clId="{041EDC7D-BE84-2846-8B8F-145F519A7B50}" dt="2020-08-04T02:35:58.798" v="1227" actId="1076"/>
          <ac:spMkLst>
            <pc:docMk/>
            <pc:sldMk cId="4014418268" sldId="459"/>
            <ac:spMk id="319" creationId="{00000000-0000-0000-0000-000000000000}"/>
          </ac:spMkLst>
        </pc:spChg>
      </pc:sldChg>
    </pc:docChg>
  </pc:docChgLst>
  <pc:docChgLst>
    <pc:chgData name="Fernandez Marquez, Luz" userId="S::fernandez-marquez_luz@sac.edu::a05a6135-0eae-47a6-b224-a407ffb8e688" providerId="AD" clId="Web-{AE4FE6AF-2685-C33E-BCC9-2DEAB2D9DF95}"/>
    <pc:docChg chg="modSld">
      <pc:chgData name="Fernandez Marquez, Luz" userId="S::fernandez-marquez_luz@sac.edu::a05a6135-0eae-47a6-b224-a407ffb8e688" providerId="AD" clId="Web-{AE4FE6AF-2685-C33E-BCC9-2DEAB2D9DF95}" dt="2020-08-03T23:27:05.589" v="15" actId="20577"/>
      <pc:docMkLst>
        <pc:docMk/>
      </pc:docMkLst>
      <pc:sldChg chg="modSp">
        <pc:chgData name="Fernandez Marquez, Luz" userId="S::fernandez-marquez_luz@sac.edu::a05a6135-0eae-47a6-b224-a407ffb8e688" providerId="AD" clId="Web-{AE4FE6AF-2685-C33E-BCC9-2DEAB2D9DF95}" dt="2020-08-03T23:25:51.710" v="8" actId="20577"/>
        <pc:sldMkLst>
          <pc:docMk/>
          <pc:sldMk cId="161268016" sldId="456"/>
        </pc:sldMkLst>
        <pc:spChg chg="mod">
          <ac:chgData name="Fernandez Marquez, Luz" userId="S::fernandez-marquez_luz@sac.edu::a05a6135-0eae-47a6-b224-a407ffb8e688" providerId="AD" clId="Web-{AE4FE6AF-2685-C33E-BCC9-2DEAB2D9DF95}" dt="2020-08-03T23:25:51.710" v="8" actId="20577"/>
          <ac:spMkLst>
            <pc:docMk/>
            <pc:sldMk cId="161268016" sldId="456"/>
            <ac:spMk id="249" creationId="{00000000-0000-0000-0000-000000000000}"/>
          </ac:spMkLst>
        </pc:spChg>
      </pc:sldChg>
      <pc:sldChg chg="modSp">
        <pc:chgData name="Fernandez Marquez, Luz" userId="S::fernandez-marquez_luz@sac.edu::a05a6135-0eae-47a6-b224-a407ffb8e688" providerId="AD" clId="Web-{AE4FE6AF-2685-C33E-BCC9-2DEAB2D9DF95}" dt="2020-08-03T23:27:05.589" v="15" actId="20577"/>
        <pc:sldMkLst>
          <pc:docMk/>
          <pc:sldMk cId="4014418268" sldId="459"/>
        </pc:sldMkLst>
        <pc:spChg chg="mod">
          <ac:chgData name="Fernandez Marquez, Luz" userId="S::fernandez-marquez_luz@sac.edu::a05a6135-0eae-47a6-b224-a407ffb8e688" providerId="AD" clId="Web-{AE4FE6AF-2685-C33E-BCC9-2DEAB2D9DF95}" dt="2020-08-03T23:26:18.102" v="10" actId="20577"/>
          <ac:spMkLst>
            <pc:docMk/>
            <pc:sldMk cId="4014418268" sldId="459"/>
            <ac:spMk id="6" creationId="{8CF92AF1-E189-2F4F-83F4-CA9AC264B1AE}"/>
          </ac:spMkLst>
        </pc:spChg>
        <pc:spChg chg="mod">
          <ac:chgData name="Fernandez Marquez, Luz" userId="S::fernandez-marquez_luz@sac.edu::a05a6135-0eae-47a6-b224-a407ffb8e688" providerId="AD" clId="Web-{AE4FE6AF-2685-C33E-BCC9-2DEAB2D9DF95}" dt="2020-08-03T23:27:05.589" v="15" actId="20577"/>
          <ac:spMkLst>
            <pc:docMk/>
            <pc:sldMk cId="4014418268" sldId="459"/>
            <ac:spMk id="313" creationId="{00000000-0000-0000-0000-000000000000}"/>
          </ac:spMkLst>
        </pc:spChg>
        <pc:spChg chg="mod">
          <ac:chgData name="Fernandez Marquez, Luz" userId="S::fernandez-marquez_luz@sac.edu::a05a6135-0eae-47a6-b224-a407ffb8e688" providerId="AD" clId="Web-{AE4FE6AF-2685-C33E-BCC9-2DEAB2D9DF95}" dt="2020-08-03T23:26:45.134" v="13" actId="20577"/>
          <ac:spMkLst>
            <pc:docMk/>
            <pc:sldMk cId="4014418268" sldId="459"/>
            <ac:spMk id="314" creationId="{00000000-0000-0000-0000-000000000000}"/>
          </ac:spMkLst>
        </pc:spChg>
        <pc:spChg chg="mod">
          <ac:chgData name="Fernandez Marquez, Luz" userId="S::fernandez-marquez_luz@sac.edu::a05a6135-0eae-47a6-b224-a407ffb8e688" providerId="AD" clId="Web-{AE4FE6AF-2685-C33E-BCC9-2DEAB2D9DF95}" dt="2020-08-03T23:26:30.931" v="11" actId="20577"/>
          <ac:spMkLst>
            <pc:docMk/>
            <pc:sldMk cId="4014418268" sldId="459"/>
            <ac:spMk id="319" creationId="{00000000-0000-0000-0000-000000000000}"/>
          </ac:spMkLst>
        </pc:spChg>
      </pc:sldChg>
    </pc:docChg>
  </pc:docChgLst>
  <pc:docChgLst>
    <pc:chgData name="Miranda, Cristina" userId="S::miranda_cristina@sac.edu::fac26821-be20-417c-b66f-8038b4979b92" providerId="AD" clId="Web-{FD37AE13-ABE1-4203-A718-458D9EF0BB4E}"/>
    <pc:docChg chg="sldOrd">
      <pc:chgData name="Miranda, Cristina" userId="S::miranda_cristina@sac.edu::fac26821-be20-417c-b66f-8038b4979b92" providerId="AD" clId="Web-{FD37AE13-ABE1-4203-A718-458D9EF0BB4E}" dt="2020-12-29T23:10:54.302" v="0"/>
      <pc:docMkLst>
        <pc:docMk/>
      </pc:docMkLst>
      <pc:sldChg chg="ord">
        <pc:chgData name="Miranda, Cristina" userId="S::miranda_cristina@sac.edu::fac26821-be20-417c-b66f-8038b4979b92" providerId="AD" clId="Web-{FD37AE13-ABE1-4203-A718-458D9EF0BB4E}" dt="2020-12-29T23:10:54.302" v="0"/>
        <pc:sldMkLst>
          <pc:docMk/>
          <pc:sldMk cId="3316747930" sldId="280"/>
        </pc:sldMkLst>
      </pc:sldChg>
    </pc:docChg>
  </pc:docChgLst>
  <pc:docChgLst>
    <pc:chgData name="Fernandez Marquez, Luz" userId="S::fernandez-marquez_luz@sac.edu::a05a6135-0eae-47a6-b224-a407ffb8e688" providerId="AD" clId="Web-{5FEB1BFC-23C4-C9D1-B723-8E0676822E6A}"/>
    <pc:docChg chg="modSld">
      <pc:chgData name="Fernandez Marquez, Luz" userId="S::fernandez-marquez_luz@sac.edu::a05a6135-0eae-47a6-b224-a407ffb8e688" providerId="AD" clId="Web-{5FEB1BFC-23C4-C9D1-B723-8E0676822E6A}" dt="2020-08-03T23:43:23.479" v="1"/>
      <pc:docMkLst>
        <pc:docMk/>
      </pc:docMkLst>
      <pc:sldChg chg="modNotes">
        <pc:chgData name="Fernandez Marquez, Luz" userId="S::fernandez-marquez_luz@sac.edu::a05a6135-0eae-47a6-b224-a407ffb8e688" providerId="AD" clId="Web-{5FEB1BFC-23C4-C9D1-B723-8E0676822E6A}" dt="2020-08-03T23:43:23.479" v="1"/>
        <pc:sldMkLst>
          <pc:docMk/>
          <pc:sldMk cId="2189791193" sldId="30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7-16T20:09:37.585" idx="5">
    <p:pos x="6000" y="0"/>
    <p:text>Luz: please change for each CAP</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0-07-08T19:24:24.362" idx="13">
    <p:pos x="6000" y="100"/>
    <p:text>videos or materials from the club?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E575-775C-DA4F-80AA-E6A3018B6EA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3DDE-3D93-1B40-AA4B-7663A95EC351}" type="slidenum">
              <a:rPr lang="en-US" smtClean="0"/>
              <a:t>‹#›</a:t>
            </a:fld>
            <a:endParaRPr lang="en-US"/>
          </a:p>
        </p:txBody>
      </p:sp>
    </p:spTree>
    <p:extLst>
      <p:ext uri="{BB962C8B-B14F-4D97-AF65-F5344CB8AC3E}">
        <p14:creationId xmlns:p14="http://schemas.microsoft.com/office/powerpoint/2010/main" val="63349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Quick facilitator intros - just name, position/role on campus.  A more robust facilitator introduction will take place after the student welcome.</a:t>
            </a:r>
            <a:endParaRPr/>
          </a:p>
        </p:txBody>
      </p:sp>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41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200" b="0" i="0" kern="1200">
                <a:solidFill>
                  <a:schemeClr val="tx1"/>
                </a:solidFill>
                <a:effectLst/>
                <a:latin typeface="+mn-lt"/>
                <a:ea typeface="+mn-ea"/>
                <a:cs typeface="+mn-cs"/>
              </a:rPr>
              <a:t>If you want to share your creative energy in a library or in a preschool or elementary school classroom, then you’ve found the right Career and Academic Pathway for you!</a:t>
            </a:r>
            <a:endParaRPr sz="100"/>
          </a:p>
        </p:txBody>
      </p:sp>
      <p:sp>
        <p:nvSpPr>
          <p:cNvPr id="181" name="Google Shape;18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35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role of college in supporting self-exploration (interest, values, careers) with students </a:t>
            </a:r>
            <a:endParaRPr/>
          </a:p>
          <a:p>
            <a:pPr marL="0" lvl="0" indent="0" algn="l" rtl="0">
              <a:spcBef>
                <a:spcPts val="0"/>
              </a:spcBef>
              <a:spcAft>
                <a:spcPts val="0"/>
              </a:spcAft>
              <a:buNone/>
            </a:pPr>
            <a:r>
              <a:rPr lang="en-US" b="1"/>
              <a:t>Ask students to reflect &amp; share:</a:t>
            </a:r>
            <a:r>
              <a:rPr lang="en-US"/>
              <a:t> What interests do you have? What strengths do you bring? </a:t>
            </a:r>
            <a:endParaRPr/>
          </a:p>
          <a:p>
            <a:pPr marL="0" lvl="0" indent="0" algn="l" rtl="0">
              <a:spcBef>
                <a:spcPts val="0"/>
              </a:spcBef>
              <a:spcAft>
                <a:spcPts val="0"/>
              </a:spcAft>
              <a:buNone/>
            </a:pPr>
            <a:r>
              <a:rPr lang="en-US" i="1"/>
              <a:t>It’s okay if you’re not sure - but important to start asking these questions as you enter and continue on your educational journey/process</a:t>
            </a:r>
            <a:endParaRPr i="1"/>
          </a:p>
          <a:p>
            <a:pPr marL="0" lvl="0" indent="0" algn="l" rtl="0">
              <a:spcBef>
                <a:spcPts val="0"/>
              </a:spcBef>
              <a:spcAft>
                <a:spcPts val="0"/>
              </a:spcAft>
              <a:buNone/>
            </a:pPr>
            <a:endParaRPr/>
          </a:p>
          <a:p>
            <a:pPr marL="0" lvl="0" indent="0" algn="l" rtl="0">
              <a:spcBef>
                <a:spcPts val="0"/>
              </a:spcBef>
              <a:spcAft>
                <a:spcPts val="0"/>
              </a:spcAft>
              <a:buNone/>
            </a:pPr>
            <a:r>
              <a:rPr lang="en-US" b="1" u="sng"/>
              <a:t>Facilitator note</a:t>
            </a:r>
            <a:r>
              <a:rPr lang="en-US"/>
              <a:t>: We won’t ask students to answer all of the questions on the slide. Instead, highlight that all of these questions are areas that the CAPs are there to help you explore during your time at SAC.</a:t>
            </a:r>
            <a:endParaRPr/>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12042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F41CD715-935A-43BA-AD9F-D334FA3DA396}" type="slidenum">
              <a:rPr lang="en-US" smtClean="0"/>
              <a:t>13</a:t>
            </a:fld>
            <a:endParaRPr lang="en-US"/>
          </a:p>
        </p:txBody>
      </p:sp>
    </p:spTree>
    <p:extLst>
      <p:ext uri="{BB962C8B-B14F-4D97-AF65-F5344CB8AC3E}">
        <p14:creationId xmlns:p14="http://schemas.microsoft.com/office/powerpoint/2010/main" val="193556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99655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r>
              <a:rPr lang="en-US"/>
              <a:t>Describe the services that the Career Center provides to SAC students. Encourage students to attend a Let’s Decide workshop or take one of the following courses:</a:t>
            </a:r>
          </a:p>
          <a:p>
            <a:endParaRPr lang="en-US"/>
          </a:p>
          <a:p>
            <a:r>
              <a:rPr lang="en-US"/>
              <a:t>CNSL 116 – Career and Life Planning </a:t>
            </a:r>
          </a:p>
          <a:p>
            <a:r>
              <a:rPr lang="en-US"/>
              <a:t>CNSL 100 – Lifelong Understanding and Self Development </a:t>
            </a:r>
          </a:p>
          <a:p>
            <a:r>
              <a:rPr lang="en-US"/>
              <a:t>CNSL 114 – Careers in Teaching</a:t>
            </a: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3282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respond: </a:t>
            </a:r>
            <a:r>
              <a:rPr lang="en-US" sz="1000">
                <a:latin typeface="Arial"/>
                <a:ea typeface="Arial"/>
                <a:cs typeface="Arial"/>
                <a:sym typeface="Arial"/>
              </a:rPr>
              <a:t>How does this feel so far?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Yup, in the right place</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I'm not sure - still figuring it out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Definitely not in the right place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Via zoom poll</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a:latin typeface="Arial"/>
                <a:ea typeface="Arial"/>
                <a:cs typeface="Arial"/>
                <a:sym typeface="Arial"/>
              </a:rPr>
              <a:t>Facilitator note:</a:t>
            </a:r>
            <a:r>
              <a:rPr lang="en-US" sz="1000">
                <a:latin typeface="Arial"/>
                <a:ea typeface="Arial"/>
                <a:cs typeface="Arial"/>
                <a:sym typeface="Arial"/>
              </a:rPr>
              <a:t> </a:t>
            </a:r>
            <a:r>
              <a:rPr lang="en-US" sz="1000" i="1">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Communicate to students that they still have time to explore other Career Pathways if undecided. Encourage them to make an appointment with a counselor to explore their options. (more info on next slide)</a:t>
            </a:r>
            <a:endParaRPr/>
          </a:p>
          <a:p>
            <a:pPr marL="0" lvl="0" indent="0" algn="l" rtl="0">
              <a:spcBef>
                <a:spcPts val="0"/>
              </a:spcBef>
              <a:spcAft>
                <a:spcPts val="0"/>
              </a:spcAft>
              <a:buNone/>
            </a:pPr>
            <a:endParaRPr/>
          </a:p>
          <a:p>
            <a:pPr marL="0" lvl="0" indent="0" algn="l" rtl="0">
              <a:spcBef>
                <a:spcPts val="0"/>
              </a:spcBef>
              <a:spcAft>
                <a:spcPts val="0"/>
              </a:spcAft>
              <a:buNone/>
            </a:pPr>
            <a:endParaRPr sz="100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30199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join clubs and activities on campus?</a:t>
            </a:r>
            <a:endParaRPr/>
          </a:p>
          <a:p>
            <a:pPr marL="457200" lvl="0" indent="-317500" algn="l" rtl="0">
              <a:spcBef>
                <a:spcPts val="0"/>
              </a:spcBef>
              <a:spcAft>
                <a:spcPts val="0"/>
              </a:spcAft>
              <a:buSzPts val="1400"/>
              <a:buChar char="-"/>
            </a:pPr>
            <a:r>
              <a:rPr lang="en-US"/>
              <a:t>support exploration and self-discovery (identify interests, build skills)</a:t>
            </a:r>
            <a:endParaRPr/>
          </a:p>
          <a:p>
            <a:pPr marL="457200" lvl="0" indent="-317500" algn="l" rtl="0">
              <a:spcBef>
                <a:spcPts val="0"/>
              </a:spcBef>
              <a:spcAft>
                <a:spcPts val="0"/>
              </a:spcAft>
              <a:buSzPts val="1400"/>
              <a:buChar char="-"/>
            </a:pPr>
            <a:r>
              <a:rPr lang="en-US"/>
              <a:t>clubs can help you find a community &amp; a place of belonging (plus, getting involved can help bring a sense of pride &amp; school spirit)</a:t>
            </a:r>
            <a:endParaRPr/>
          </a:p>
          <a:p>
            <a:pPr marL="0" lvl="0" indent="0" algn="l" rtl="0">
              <a:spcBef>
                <a:spcPts val="0"/>
              </a:spcBef>
              <a:spcAft>
                <a:spcPts val="0"/>
              </a:spcAft>
              <a:buNone/>
            </a:pPr>
            <a:r>
              <a:rPr lang="en-US" b="1"/>
              <a:t>Ask students</a:t>
            </a:r>
            <a:r>
              <a:rPr lang="en-US"/>
              <a:t> (without requirement to share): Are there any clubs that you may be interested in joining? </a:t>
            </a:r>
            <a:endParaRPr/>
          </a:p>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95399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SAC School of Continuing Education representatives will briefly introduce themselves and share information about their programs. </a:t>
            </a:r>
          </a:p>
        </p:txBody>
      </p:sp>
      <p:sp>
        <p:nvSpPr>
          <p:cNvPr id="4" name="Slide Number Placeholder 3"/>
          <p:cNvSpPr>
            <a:spLocks noGrp="1"/>
          </p:cNvSpPr>
          <p:nvPr>
            <p:ph type="sldNum" sz="quarter" idx="5"/>
          </p:nvPr>
        </p:nvSpPr>
        <p:spPr/>
        <p:txBody>
          <a:bodyPr/>
          <a:lstStyle/>
          <a:p>
            <a:fld id="{A8963DDE-3D93-1B40-AA4B-7663A95EC351}" type="slidenum">
              <a:rPr lang="en-US" smtClean="0"/>
              <a:t>18</a:t>
            </a:fld>
            <a:endParaRPr lang="en-US"/>
          </a:p>
        </p:txBody>
      </p:sp>
    </p:spTree>
    <p:extLst>
      <p:ext uri="{BB962C8B-B14F-4D97-AF65-F5344CB8AC3E}">
        <p14:creationId xmlns:p14="http://schemas.microsoft.com/office/powerpoint/2010/main" val="215747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76556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5804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839976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 students know that there would be CAP Careers Exploration months throughout the semester. </a:t>
            </a:r>
          </a:p>
          <a:p>
            <a:pPr marL="0" lvl="0" indent="0" algn="l" rtl="0">
              <a:spcBef>
                <a:spcPts val="0"/>
              </a:spcBef>
              <a:spcAft>
                <a:spcPts val="0"/>
              </a:spcAft>
              <a:buNone/>
            </a:pPr>
            <a:endParaRPr lang="en-US"/>
          </a:p>
          <a:p>
            <a:pPr marL="0" lvl="0" indent="0" algn="l" rtl="0">
              <a:spcBef>
                <a:spcPts val="0"/>
              </a:spcBef>
              <a:spcAft>
                <a:spcPts val="0"/>
              </a:spcAft>
              <a:buNone/>
            </a:pPr>
            <a:r>
              <a:rPr lang="en-US"/>
              <a:t>Please encourage students to attend the CAP</a:t>
            </a:r>
          </a:p>
          <a:p>
            <a:pPr marL="0" lvl="0" indent="0" algn="l" rtl="0">
              <a:spcBef>
                <a:spcPts val="0"/>
              </a:spcBef>
              <a:spcAft>
                <a:spcPts val="0"/>
              </a:spcAft>
              <a:buNone/>
            </a:pPr>
            <a:r>
              <a:rPr lang="en-US"/>
              <a:t>Career Exploration events hosted by the Career Center. </a:t>
            </a:r>
          </a:p>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24449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97080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share</a:t>
            </a:r>
            <a:r>
              <a:rPr lang="en-US" sz="1000">
                <a:latin typeface="Arial"/>
                <a:ea typeface="Arial"/>
                <a:cs typeface="Arial"/>
                <a:sym typeface="Arial"/>
              </a:rPr>
              <a:t> via chat </a:t>
            </a:r>
            <a:endParaRPr/>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14226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9773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2972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4880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504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1688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204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904091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4189548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7266063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300722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6294152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0753975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F39D3-56BD-4113-A159-E6B34B4B3C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312981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F39D3-56BD-4113-A159-E6B34B4B3C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7460713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9D3-56BD-4113-A159-E6B34B4B3C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0811688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21581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193989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39D3-56BD-4113-A159-E6B34B4B3C2C}"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30FF-4712-4C44-BFC9-3EBED36F3FD8}" type="slidenum">
              <a:rPr lang="en-US" smtClean="0"/>
              <a:t>‹#›</a:t>
            </a:fld>
            <a:endParaRPr lang="en-US"/>
          </a:p>
        </p:txBody>
      </p:sp>
    </p:spTree>
    <p:extLst>
      <p:ext uri="{BB962C8B-B14F-4D97-AF65-F5344CB8AC3E}">
        <p14:creationId xmlns:p14="http://schemas.microsoft.com/office/powerpoint/2010/main" val="670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c.edu/StudentServices/Counseling/CareerCenter/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ac.edu/assessme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hyperlink" Target="http://www.sac.edu/careercent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hyperlink" Target="https://www.sac.edu/StudentServices/StudentLife/Pages/default.asp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hyperlink" Target="https://sac.edu/sce/Pages/default.aspx" TargetMode="Externa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c.edu/" TargetMode="External"/><Relationship Id="rId7"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ac.edu/pathways" TargetMode="External"/><Relationship Id="rId11" Type="http://schemas.openxmlformats.org/officeDocument/2006/relationships/image" Target="../media/image18.svg"/><Relationship Id="rId5" Type="http://schemas.openxmlformats.org/officeDocument/2006/relationships/hyperlink" Target="http://www.sac.edu/counseling" TargetMode="External"/><Relationship Id="rId10" Type="http://schemas.openxmlformats.org/officeDocument/2006/relationships/image" Target="../media/image14.png"/><Relationship Id="rId4" Type="http://schemas.openxmlformats.org/officeDocument/2006/relationships/hyperlink" Target="http://www.sac.edufinancialaid/"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914401" y="4406537"/>
            <a:ext cx="7162800" cy="10036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Font typeface="Calibri"/>
              <a:buNone/>
            </a:pPr>
            <a:r>
              <a:rPr lang="en-US" sz="3200" b="1" dirty="0">
                <a:solidFill>
                  <a:schemeClr val="dk1"/>
                </a:solidFill>
                <a:latin typeface="Neutraface Display Bold" panose="02000803040000020004" pitchFamily="50" charset="0"/>
                <a:ea typeface="Calibri"/>
                <a:cs typeface="Calibri"/>
                <a:sym typeface="Calibri"/>
              </a:rPr>
              <a:t>W</a:t>
            </a:r>
            <a:r>
              <a:rPr lang="en-US" sz="3200" b="1" dirty="0">
                <a:latin typeface="Neutraface Display Bold" panose="02000803040000020004" pitchFamily="50" charset="0"/>
              </a:rPr>
              <a:t>elcome</a:t>
            </a:r>
            <a:r>
              <a:rPr lang="en-US" sz="3200" b="1" dirty="0">
                <a:solidFill>
                  <a:schemeClr val="dk1"/>
                </a:solidFill>
                <a:latin typeface="Neutraface Display Bold" panose="02000803040000020004" pitchFamily="50" charset="0"/>
                <a:ea typeface="Calibri"/>
                <a:cs typeface="Calibri"/>
                <a:sym typeface="Calibri"/>
              </a:rPr>
              <a:t> </a:t>
            </a:r>
            <a:r>
              <a:rPr lang="en-US" sz="3200" b="1" dirty="0">
                <a:latin typeface="Neutraface Display Bold" panose="02000803040000020004" pitchFamily="50" charset="0"/>
              </a:rPr>
              <a:t>to</a:t>
            </a:r>
            <a:r>
              <a:rPr lang="en-US" sz="3200" b="1" dirty="0">
                <a:solidFill>
                  <a:schemeClr val="dk1"/>
                </a:solidFill>
                <a:latin typeface="Neutraface Display Bold" panose="02000803040000020004" pitchFamily="50" charset="0"/>
                <a:ea typeface="Calibri"/>
                <a:cs typeface="Calibri"/>
                <a:sym typeface="Calibri"/>
              </a:rPr>
              <a:t> S</a:t>
            </a:r>
            <a:r>
              <a:rPr lang="en-US" sz="3200" b="1" dirty="0">
                <a:latin typeface="Neutraface Display Bold" panose="02000803040000020004" pitchFamily="50" charset="0"/>
              </a:rPr>
              <a:t>anta</a:t>
            </a:r>
            <a:r>
              <a:rPr lang="en-US" sz="3200" b="1" dirty="0">
                <a:solidFill>
                  <a:schemeClr val="dk1"/>
                </a:solidFill>
                <a:latin typeface="Neutraface Display Bold" panose="02000803040000020004" pitchFamily="50" charset="0"/>
                <a:ea typeface="Calibri"/>
                <a:cs typeface="Calibri"/>
                <a:sym typeface="Calibri"/>
              </a:rPr>
              <a:t> A</a:t>
            </a:r>
            <a:r>
              <a:rPr lang="en-US" sz="3200" b="1" dirty="0">
                <a:latin typeface="Neutraface Display Bold" panose="02000803040000020004" pitchFamily="50" charset="0"/>
              </a:rPr>
              <a:t>na</a:t>
            </a:r>
            <a:r>
              <a:rPr lang="en-US" sz="3200" b="1" dirty="0">
                <a:solidFill>
                  <a:schemeClr val="dk1"/>
                </a:solidFill>
                <a:latin typeface="Neutraface Display Bold" panose="02000803040000020004" pitchFamily="50" charset="0"/>
                <a:ea typeface="Calibri"/>
                <a:cs typeface="Calibri"/>
                <a:sym typeface="Calibri"/>
              </a:rPr>
              <a:t> C</a:t>
            </a:r>
            <a:r>
              <a:rPr lang="en-US" sz="3200" b="1" dirty="0">
                <a:latin typeface="Neutraface Display Bold" panose="02000803040000020004" pitchFamily="50" charset="0"/>
              </a:rPr>
              <a:t>ollege</a:t>
            </a:r>
            <a:endParaRPr sz="3200" b="1" dirty="0">
              <a:latin typeface="Neutraface Display Bold" panose="02000803040000020004" pitchFamily="50" charset="0"/>
            </a:endParaRPr>
          </a:p>
          <a:p>
            <a:pPr marL="0" lvl="0" indent="0" algn="ctr" rtl="0">
              <a:lnSpc>
                <a:spcPct val="90000"/>
              </a:lnSpc>
              <a:spcBef>
                <a:spcPts val="1000"/>
              </a:spcBef>
              <a:spcAft>
                <a:spcPts val="1000"/>
              </a:spcAft>
              <a:buClr>
                <a:schemeClr val="dk1"/>
              </a:buClr>
              <a:buSzPts val="2600"/>
              <a:buFont typeface="Calibri"/>
              <a:buNone/>
            </a:pPr>
            <a:r>
              <a:rPr lang="en-US" sz="3200" dirty="0">
                <a:solidFill>
                  <a:schemeClr val="dk1"/>
                </a:solidFill>
                <a:latin typeface="Neutraface Display Bold" panose="02000803040000020004" pitchFamily="50" charset="0"/>
              </a:rPr>
              <a:t>Spring 2021</a:t>
            </a:r>
            <a:endParaRPr sz="5400" dirty="0">
              <a:latin typeface="Neutraface Display Bold" panose="02000803040000020004" pitchFamily="50" charset="0"/>
            </a:endParaRPr>
          </a:p>
        </p:txBody>
      </p:sp>
      <p:sp>
        <p:nvSpPr>
          <p:cNvPr id="89" name="Google Shape;89;p13"/>
          <p:cNvSpPr/>
          <p:nvPr/>
        </p:nvSpPr>
        <p:spPr>
          <a:xfrm>
            <a:off x="4258152" y="247610"/>
            <a:ext cx="1847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i="0" u="none" strike="noStrike" cap="none">
              <a:solidFill>
                <a:schemeClr val="lt2"/>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a:stretch/>
        </p:blipFill>
        <p:spPr>
          <a:xfrm>
            <a:off x="482503" y="1151347"/>
            <a:ext cx="8184084" cy="2741668"/>
          </a:xfrm>
          <a:prstGeom prst="rect">
            <a:avLst/>
          </a:prstGeom>
          <a:noFill/>
          <a:ln>
            <a:noFill/>
          </a:ln>
        </p:spPr>
      </p:pic>
      <p:grpSp>
        <p:nvGrpSpPr>
          <p:cNvPr id="91" name="Google Shape;91;p13"/>
          <p:cNvGrpSpPr/>
          <p:nvPr/>
        </p:nvGrpSpPr>
        <p:grpSpPr>
          <a:xfrm>
            <a:off x="6705600" y="5923723"/>
            <a:ext cx="2227974" cy="464444"/>
            <a:chOff x="5468226" y="5715000"/>
            <a:chExt cx="2227974" cy="464444"/>
          </a:xfrm>
        </p:grpSpPr>
        <p:pic>
          <p:nvPicPr>
            <p:cNvPr id="92" name="Google Shape;92;p13"/>
            <p:cNvPicPr preferRelativeResize="0"/>
            <p:nvPr/>
          </p:nvPicPr>
          <p:blipFill rotWithShape="1">
            <a:blip r:embed="rId4">
              <a:alphaModFix/>
            </a:blip>
            <a:srcRect/>
            <a:stretch/>
          </p:blipFill>
          <p:spPr>
            <a:xfrm>
              <a:off x="6934200" y="5924550"/>
              <a:ext cx="762000" cy="254894"/>
            </a:xfrm>
            <a:prstGeom prst="rect">
              <a:avLst/>
            </a:prstGeom>
            <a:noFill/>
            <a:ln>
              <a:noFill/>
            </a:ln>
          </p:spPr>
        </p:pic>
        <p:pic>
          <p:nvPicPr>
            <p:cNvPr id="93" name="Google Shape;93;p13"/>
            <p:cNvPicPr preferRelativeResize="0"/>
            <p:nvPr/>
          </p:nvPicPr>
          <p:blipFill rotWithShape="1">
            <a:blip r:embed="rId5">
              <a:alphaModFix/>
            </a:blip>
            <a:srcRect/>
            <a:stretch/>
          </p:blipFill>
          <p:spPr>
            <a:xfrm>
              <a:off x="5468226" y="5715000"/>
              <a:ext cx="1389774" cy="463258"/>
            </a:xfrm>
            <a:prstGeom prst="rect">
              <a:avLst/>
            </a:prstGeom>
            <a:noFill/>
            <a:ln>
              <a:noFill/>
            </a:ln>
          </p:spPr>
        </p:pic>
      </p:grpSp>
      <p:sp>
        <p:nvSpPr>
          <p:cNvPr id="94" name="Google Shape;94;p13"/>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269463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1"/>
          <p:cNvSpPr/>
          <p:nvPr/>
        </p:nvSpPr>
        <p:spPr>
          <a:xfrm>
            <a:off x="0" y="6515100"/>
            <a:ext cx="9144000" cy="435651"/>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2C53"/>
                </a:solidFill>
                <a:latin typeface="Neutraface Display Bold" panose="02000803040000020004" pitchFamily="50" charset="0"/>
              </a:rPr>
              <a:t>What’s Unique about our Cap?</a:t>
            </a:r>
            <a:endParaRPr sz="5400" b="1" dirty="0">
              <a:solidFill>
                <a:srgbClr val="6E2C53"/>
              </a:solidFill>
              <a:latin typeface="Neutraface Display Bold" panose="02000803040000020004" pitchFamily="50" charset="0"/>
            </a:endParaRPr>
          </a:p>
        </p:txBody>
      </p:sp>
      <p:sp>
        <p:nvSpPr>
          <p:cNvPr id="5" name="Google Shape;191;p22">
            <a:extLst>
              <a:ext uri="{FF2B5EF4-FFF2-40B4-BE49-F238E27FC236}">
                <a16:creationId xmlns:a16="http://schemas.microsoft.com/office/drawing/2014/main" id="{B8BD9BAC-FE2B-4691-A2DA-1198E3D62C30}"/>
              </a:ext>
            </a:extLst>
          </p:cNvPr>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000" dirty="0">
                <a:solidFill>
                  <a:srgbClr val="434343"/>
                </a:solidFill>
              </a:rPr>
              <a:t> ADD INFO: </a:t>
            </a:r>
            <a:r>
              <a:rPr lang="en-US" sz="3000" i="1" dirty="0">
                <a:solidFill>
                  <a:srgbClr val="434343"/>
                </a:solidFill>
              </a:rPr>
              <a:t>What would I experience in the program? </a:t>
            </a:r>
            <a:endParaRPr sz="3000" i="1" dirty="0">
              <a:solidFill>
                <a:srgbClr val="434343"/>
              </a:solidFill>
            </a:endParaRPr>
          </a:p>
          <a:p>
            <a:pPr marL="457200" lvl="0" indent="-419100" algn="l" rtl="0">
              <a:spcBef>
                <a:spcPts val="0"/>
              </a:spcBef>
              <a:spcAft>
                <a:spcPts val="0"/>
              </a:spcAft>
              <a:buClr>
                <a:srgbClr val="434343"/>
              </a:buClr>
              <a:buSzPts val="3000"/>
              <a:buChar char="-"/>
            </a:pPr>
            <a:r>
              <a:rPr lang="en-US" sz="3000" i="1" dirty="0">
                <a:solidFill>
                  <a:srgbClr val="434343"/>
                </a:solidFill>
                <a:highlight>
                  <a:srgbClr val="FFFF00"/>
                </a:highlight>
              </a:rPr>
              <a:t>Exciting news, programming or events in this CAP</a:t>
            </a:r>
            <a:endParaRPr sz="3000" i="1" dirty="0">
              <a:solidFill>
                <a:srgbClr val="434343"/>
              </a:solidFill>
            </a:endParaRPr>
          </a:p>
        </p:txBody>
      </p:sp>
    </p:spTree>
    <p:extLst>
      <p:ext uri="{BB962C8B-B14F-4D97-AF65-F5344CB8AC3E}">
        <p14:creationId xmlns:p14="http://schemas.microsoft.com/office/powerpoint/2010/main" val="29564335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332507"/>
            <a:ext cx="9144000" cy="1524000"/>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4400"/>
            </a:pPr>
            <a:r>
              <a:rPr lang="en-US" sz="5400" b="1" dirty="0">
                <a:solidFill>
                  <a:srgbClr val="6E2C53"/>
                </a:solidFill>
                <a:latin typeface="Neutraface Display Bold" panose="02000803040000020004" pitchFamily="50" charset="0"/>
              </a:rPr>
              <a:t>Connection, Community and Communication </a:t>
            </a:r>
            <a:endParaRPr sz="5400" b="1" dirty="0">
              <a:solidFill>
                <a:srgbClr val="6E2C53"/>
              </a:solidFill>
              <a:latin typeface="Neutraface Display Bold" panose="02000803040000020004" pitchFamily="50" charset="0"/>
            </a:endParaRPr>
          </a:p>
        </p:txBody>
      </p:sp>
      <p:sp>
        <p:nvSpPr>
          <p:cNvPr id="221" name="Google Shape;221;p25"/>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5" name="Google Shape;220;p25">
            <a:extLst>
              <a:ext uri="{FF2B5EF4-FFF2-40B4-BE49-F238E27FC236}">
                <a16:creationId xmlns:a16="http://schemas.microsoft.com/office/drawing/2014/main" id="{7EAB3F4C-A9BC-4722-85B8-9E28C9EE01C8}"/>
              </a:ext>
            </a:extLst>
          </p:cNvPr>
          <p:cNvSpPr txBox="1">
            <a:spLocks/>
          </p:cNvSpPr>
          <p:nvPr/>
        </p:nvSpPr>
        <p:spPr>
          <a:xfrm>
            <a:off x="422031" y="1752600"/>
            <a:ext cx="8229600" cy="4526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endParaRPr lang="en-US" sz="3000">
              <a:solidFill>
                <a:srgbClr val="434343"/>
              </a:solidFill>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about college are you most excited about?</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are your concerns/challenges? We’d like to support you.</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Questions?</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14794480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9DF1-79EF-4493-A437-2984F325AC89}"/>
              </a:ext>
            </a:extLst>
          </p:cNvPr>
          <p:cNvSpPr>
            <a:spLocks noGrp="1"/>
          </p:cNvSpPr>
          <p:nvPr>
            <p:ph type="title"/>
          </p:nvPr>
        </p:nvSpPr>
        <p:spPr/>
        <p:txBody>
          <a:bodyPr>
            <a:normAutofit/>
          </a:bodyPr>
          <a:lstStyle/>
          <a:p>
            <a:r>
              <a:rPr lang="en-US" sz="5400" b="1" dirty="0">
                <a:solidFill>
                  <a:srgbClr val="6E2C53"/>
                </a:solidFill>
                <a:latin typeface="Neutraface Display Bold" panose="02000803040000020004" pitchFamily="50" charset="0"/>
              </a:rPr>
              <a:t>Canvas Shells</a:t>
            </a:r>
            <a:endParaRPr lang="en-US" sz="5400" dirty="0">
              <a:solidFill>
                <a:srgbClr val="7030A0"/>
              </a:solidFill>
              <a:latin typeface="Neutraface Display Bold" panose="02000803040000020004" pitchFamily="50" charset="0"/>
            </a:endParaRPr>
          </a:p>
        </p:txBody>
      </p:sp>
      <p:sp>
        <p:nvSpPr>
          <p:cNvPr id="3" name="Google Shape;94;p13">
            <a:extLst>
              <a:ext uri="{FF2B5EF4-FFF2-40B4-BE49-F238E27FC236}">
                <a16:creationId xmlns:a16="http://schemas.microsoft.com/office/drawing/2014/main" id="{A0936319-42CC-4E23-B2D2-EA660B500745}"/>
              </a:ext>
            </a:extLst>
          </p:cNvPr>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4" name="Text Placeholder 2">
            <a:extLst>
              <a:ext uri="{FF2B5EF4-FFF2-40B4-BE49-F238E27FC236}">
                <a16:creationId xmlns:a16="http://schemas.microsoft.com/office/drawing/2014/main" id="{6FA7AA41-B404-498E-B567-5DCC9E5CF6ED}"/>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 virtual space to ask questions.</a:t>
            </a:r>
          </a:p>
          <a:p>
            <a:r>
              <a:rPr lang="en-US"/>
              <a:t>Directly contact your Success Team via Pronto.</a:t>
            </a:r>
          </a:p>
          <a:p>
            <a:r>
              <a:rPr lang="en-US"/>
              <a:t>CAP events and hours will be hosted through the ConferZoom page.</a:t>
            </a:r>
          </a:p>
          <a:p>
            <a:r>
              <a:rPr lang="en-US"/>
              <a:t>Receive messages directly related to your CAP.</a:t>
            </a:r>
          </a:p>
          <a:p>
            <a:endParaRPr lang="en-US" dirty="0"/>
          </a:p>
        </p:txBody>
      </p:sp>
    </p:spTree>
    <p:extLst>
      <p:ext uri="{BB962C8B-B14F-4D97-AF65-F5344CB8AC3E}">
        <p14:creationId xmlns:p14="http://schemas.microsoft.com/office/powerpoint/2010/main" val="36713780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p:spPr>
        <p:txBody>
          <a:bodyPr>
            <a:normAutofit/>
          </a:bodyPr>
          <a:lstStyle/>
          <a:p>
            <a:r>
              <a:rPr lang="en-US" sz="5400" dirty="0">
                <a:solidFill>
                  <a:srgbClr val="6E2C53"/>
                </a:solidFill>
                <a:latin typeface="Neutraface Display Bold" panose="02000803040000020004" pitchFamily="50" charset="0"/>
              </a:rPr>
              <a:t>Career Planning</a:t>
            </a:r>
          </a:p>
        </p:txBody>
      </p:sp>
      <p:sp>
        <p:nvSpPr>
          <p:cNvPr id="3" name="Content Placeholder 2"/>
          <p:cNvSpPr>
            <a:spLocks noGrp="1"/>
          </p:cNvSpPr>
          <p:nvPr>
            <p:ph idx="1"/>
          </p:nvPr>
        </p:nvSpPr>
        <p:spPr>
          <a:xfrm>
            <a:off x="318051" y="1187531"/>
            <a:ext cx="8524461" cy="3080959"/>
          </a:xfrm>
          <a:noFill/>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36830" indent="0">
              <a:buClr>
                <a:srgbClr val="C00000"/>
              </a:buClr>
              <a:buNone/>
            </a:pPr>
            <a:r>
              <a:rPr lang="en-US" sz="3000" b="1" dirty="0">
                <a:solidFill>
                  <a:srgbClr val="6E2C53"/>
                </a:solidFill>
                <a:latin typeface="Muli SemiBold" panose="00000700000000000000" pitchFamily="2" charset="0"/>
              </a:rPr>
              <a:t>Teacher Preparation Information Sessions:</a:t>
            </a:r>
            <a:endParaRPr lang="en-US" sz="3000" b="1" dirty="0">
              <a:solidFill>
                <a:srgbClr val="6E2C53"/>
              </a:solidFill>
              <a:latin typeface="Muli SemiBold" panose="00000700000000000000" pitchFamily="2" charset="0"/>
              <a:cs typeface="Calibri"/>
            </a:endParaRPr>
          </a:p>
          <a:p>
            <a:pPr lvl="1">
              <a:buClr>
                <a:schemeClr val="tx1"/>
              </a:buClr>
              <a:buFont typeface="Arial" panose="020B0604020202020204" pitchFamily="34" charset="0"/>
              <a:buChar char="•"/>
            </a:pPr>
            <a:r>
              <a:rPr lang="en-US" sz="2200" b="1" dirty="0">
                <a:solidFill>
                  <a:schemeClr val="tx1"/>
                </a:solidFill>
                <a:latin typeface="Muli SemiBold" panose="00000700000000000000" pitchFamily="2" charset="0"/>
              </a:rPr>
              <a:t>Offered Monthly</a:t>
            </a:r>
            <a:endParaRPr lang="en-US" sz="2200" b="1" dirty="0">
              <a:solidFill>
                <a:schemeClr val="tx1"/>
              </a:solidFill>
              <a:latin typeface="Muli SemiBold" panose="00000700000000000000" pitchFamily="2" charset="0"/>
              <a:cs typeface="Calibri"/>
            </a:endParaRPr>
          </a:p>
          <a:p>
            <a:pPr lvl="1">
              <a:buClr>
                <a:schemeClr val="tx1"/>
              </a:buClr>
              <a:buFont typeface="Arial" panose="020B0604020202020204" pitchFamily="34" charset="0"/>
              <a:buChar char="•"/>
            </a:pPr>
            <a:r>
              <a:rPr lang="en-US" sz="2200" b="1" dirty="0">
                <a:solidFill>
                  <a:schemeClr val="tx1"/>
                </a:solidFill>
                <a:latin typeface="Muli SemiBold" panose="00000700000000000000" pitchFamily="2" charset="0"/>
                <a:cs typeface="Calibri"/>
              </a:rPr>
              <a:t>Cover requirements for CA State Teaching Credentials and Child Development Permits</a:t>
            </a:r>
          </a:p>
          <a:p>
            <a:pPr lvl="1">
              <a:buClr>
                <a:schemeClr val="tx1"/>
              </a:buClr>
              <a:buFont typeface="Arial" panose="020B0604020202020204" pitchFamily="34" charset="0"/>
              <a:buChar char="•"/>
            </a:pPr>
            <a:r>
              <a:rPr lang="en-US" sz="2200" b="1" dirty="0">
                <a:solidFill>
                  <a:schemeClr val="tx1"/>
                </a:solidFill>
                <a:latin typeface="Muli SemiBold" panose="00000700000000000000" pitchFamily="2" charset="0"/>
                <a:cs typeface="Calibri"/>
              </a:rPr>
              <a:t>Sign Up in the Center for Teacher Education</a:t>
            </a:r>
          </a:p>
          <a:p>
            <a:pPr lvl="1">
              <a:buClr>
                <a:schemeClr val="tx1"/>
              </a:buClr>
              <a:buFont typeface="Arial" panose="020B0604020202020204" pitchFamily="34" charset="0"/>
              <a:buChar char="•"/>
            </a:pPr>
            <a:r>
              <a:rPr lang="en-US" sz="2200" b="1" dirty="0">
                <a:solidFill>
                  <a:schemeClr val="tx1"/>
                </a:solidFill>
                <a:latin typeface="Muli SemiBold" panose="00000700000000000000" pitchFamily="2" charset="0"/>
                <a:cs typeface="Calibri"/>
              </a:rPr>
              <a:t>Child Development Majors Workshops</a:t>
            </a:r>
            <a:endParaRPr lang="en-US" sz="2200" dirty="0">
              <a:solidFill>
                <a:schemeClr val="tx1"/>
              </a:solidFill>
              <a:latin typeface="Muli SemiBold" panose="00000700000000000000" pitchFamily="2" charset="0"/>
              <a:cs typeface="Calibri"/>
            </a:endParaRPr>
          </a:p>
          <a:p>
            <a:pPr lvl="1">
              <a:buClr>
                <a:schemeClr val="tx1"/>
              </a:buClr>
              <a:buFont typeface="Arial" panose="020B0604020202020204" pitchFamily="34" charset="0"/>
              <a:buChar char="•"/>
            </a:pPr>
            <a:r>
              <a:rPr lang="en-US" sz="2200" b="1" dirty="0">
                <a:solidFill>
                  <a:schemeClr val="tx1"/>
                </a:solidFill>
                <a:latin typeface="Muli SemiBold" panose="00000700000000000000" pitchFamily="2" charset="0"/>
                <a:cs typeface="Calibri"/>
              </a:rPr>
              <a:t>Child Development Permit Application Assistance</a:t>
            </a:r>
          </a:p>
        </p:txBody>
      </p:sp>
      <p:sp>
        <p:nvSpPr>
          <p:cNvPr id="5" name="TextBox 4"/>
          <p:cNvSpPr txBox="1"/>
          <p:nvPr/>
        </p:nvSpPr>
        <p:spPr>
          <a:xfrm>
            <a:off x="301488" y="4268491"/>
            <a:ext cx="8524460" cy="1846659"/>
          </a:xfrm>
          <a:prstGeom prst="rect">
            <a:avLst/>
          </a:prstGeom>
          <a:noFill/>
          <a:ln>
            <a:solidFill>
              <a:schemeClr val="bg1"/>
            </a:solidFill>
          </a:ln>
        </p:spPr>
        <p:txBody>
          <a:bodyPr wrap="square" rtlCol="0" anchor="t">
            <a:spAutoFit/>
          </a:bodyPr>
          <a:lstStyle/>
          <a:p>
            <a:pPr>
              <a:buClr>
                <a:srgbClr val="C00000"/>
              </a:buClr>
            </a:pPr>
            <a:r>
              <a:rPr lang="en-US" b="1" dirty="0">
                <a:solidFill>
                  <a:srgbClr val="6E2C53"/>
                </a:solidFill>
              </a:rPr>
              <a:t> </a:t>
            </a:r>
            <a:r>
              <a:rPr lang="en-US" sz="3000" b="1" dirty="0">
                <a:solidFill>
                  <a:srgbClr val="6E2C53"/>
                </a:solidFill>
                <a:highlight>
                  <a:srgbClr val="FFFF00"/>
                </a:highlight>
                <a:latin typeface="Muli SemiBold" panose="00000700000000000000" pitchFamily="2" charset="0"/>
              </a:rPr>
              <a:t>Annual Events:</a:t>
            </a:r>
          </a:p>
          <a:p>
            <a:pPr>
              <a:buClr>
                <a:srgbClr val="C00000"/>
              </a:buClr>
            </a:pPr>
            <a:endParaRPr lang="en-US" dirty="0">
              <a:latin typeface="Muli SemiBold" panose="00000700000000000000" pitchFamily="2" charset="0"/>
            </a:endParaRPr>
          </a:p>
          <a:p>
            <a:pPr marL="800100" lvl="1" indent="-342900">
              <a:buClr>
                <a:schemeClr val="tx1"/>
              </a:buClr>
              <a:buFont typeface="Arial" panose="020B0604020202020204" pitchFamily="34" charset="0"/>
              <a:buChar char="•"/>
            </a:pPr>
            <a:r>
              <a:rPr lang="en-US" sz="2200" b="1" dirty="0">
                <a:latin typeface="Muli SemiBold" panose="00000700000000000000" pitchFamily="2" charset="0"/>
              </a:rPr>
              <a:t>Road to Teaching Conference – </a:t>
            </a:r>
            <a:r>
              <a:rPr lang="en-US" sz="2200" b="1" dirty="0">
                <a:highlight>
                  <a:srgbClr val="FFFF00"/>
                </a:highlight>
                <a:latin typeface="Muli SemiBold" panose="00000700000000000000" pitchFamily="2" charset="0"/>
              </a:rPr>
              <a:t>Fall – ***</a:t>
            </a:r>
            <a:endParaRPr lang="en-US" sz="2200" b="1" dirty="0">
              <a:highlight>
                <a:srgbClr val="FFFF00"/>
              </a:highlight>
              <a:latin typeface="Muli SemiBold" panose="00000700000000000000" pitchFamily="2" charset="0"/>
              <a:cs typeface="Calibri"/>
            </a:endParaRPr>
          </a:p>
          <a:p>
            <a:pPr marL="800100" lvl="1" indent="-342900">
              <a:buClr>
                <a:schemeClr val="tx1"/>
              </a:buClr>
              <a:buFont typeface="Wingdings" pitchFamily="2" charset="2"/>
              <a:buChar char="§"/>
            </a:pPr>
            <a:r>
              <a:rPr lang="en-US" sz="2200" b="1" dirty="0">
                <a:latin typeface="Muli SemiBold" panose="00000700000000000000" pitchFamily="2" charset="0"/>
              </a:rPr>
              <a:t>Early Childhood Career Conference (name?) - Spring Semester</a:t>
            </a:r>
            <a:endParaRPr lang="en-US" sz="2200" b="1" dirty="0">
              <a:latin typeface="Muli SemiBold" panose="00000700000000000000" pitchFamily="2" charset="0"/>
              <a:cs typeface="Calibri"/>
            </a:endParaRPr>
          </a:p>
        </p:txBody>
      </p:sp>
      <p:sp>
        <p:nvSpPr>
          <p:cNvPr id="6" name="Google Shape;269;p30">
            <a:extLst>
              <a:ext uri="{FF2B5EF4-FFF2-40B4-BE49-F238E27FC236}">
                <a16:creationId xmlns:a16="http://schemas.microsoft.com/office/drawing/2014/main" id="{241EC5F4-E2F5-9D40-AC4A-52EA2117326C}"/>
              </a:ext>
            </a:extLst>
          </p:cNvPr>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rPr>
              <a:t>https://www.sac.edu/StudentServices/Counseling/TeacherEd/Pages/default.aspx</a:t>
            </a:r>
            <a:endParaRPr sz="1800" b="1" i="0" u="none" strike="noStrike" cap="none">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128368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sz="5400" b="1" dirty="0">
                <a:solidFill>
                  <a:srgbClr val="6E2C53"/>
                </a:solidFill>
                <a:latin typeface="Neutraface Display Bold" panose="02000803040000020004" pitchFamily="50" charset="0"/>
              </a:rPr>
              <a:t>Career Planning</a:t>
            </a:r>
            <a:endParaRPr sz="5400" b="1" dirty="0">
              <a:solidFill>
                <a:srgbClr val="6E2C53"/>
              </a:solidFill>
              <a:latin typeface="Neutraface Display Bold" panose="02000803040000020004" pitchFamily="50" charset="0"/>
            </a:endParaRPr>
          </a:p>
        </p:txBody>
      </p:sp>
      <p:sp>
        <p:nvSpPr>
          <p:cNvPr id="269" name="Google Shape;269;p30"/>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rPr>
              <a:t>https://www.sac.edu/StudentServices/Counseling/TeacherEd/Pages/default.aspx</a:t>
            </a:r>
            <a:endParaRPr sz="1800" b="1" i="0" u="none" strike="noStrike" cap="none">
              <a:solidFill>
                <a:schemeClr val="bg1"/>
              </a:solidFill>
              <a:latin typeface="Calibri"/>
              <a:ea typeface="Calibri"/>
              <a:cs typeface="Calibri"/>
              <a:sym typeface="Calibri"/>
            </a:endParaRPr>
          </a:p>
        </p:txBody>
      </p:sp>
      <p:sp>
        <p:nvSpPr>
          <p:cNvPr id="6" name="Google Shape;268;p30">
            <a:extLst>
              <a:ext uri="{FF2B5EF4-FFF2-40B4-BE49-F238E27FC236}">
                <a16:creationId xmlns:a16="http://schemas.microsoft.com/office/drawing/2014/main" id="{5DFC5931-8C1D-D34F-AC78-CDD13D8F2B92}"/>
              </a:ext>
            </a:extLst>
          </p:cNvPr>
          <p:cNvSpPr txBox="1"/>
          <p:nvPr/>
        </p:nvSpPr>
        <p:spPr>
          <a:xfrm>
            <a:off x="495300" y="2311878"/>
            <a:ext cx="8131115" cy="3001993"/>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6E2C53"/>
                </a:solidFill>
                <a:latin typeface="Calibri"/>
                <a:ea typeface="Calibri"/>
                <a:cs typeface="Calibri"/>
                <a:sym typeface="Calibri"/>
              </a:rPr>
              <a:t> </a:t>
            </a:r>
            <a:r>
              <a:rPr lang="en-US" sz="3000" b="1">
                <a:solidFill>
                  <a:srgbClr val="6E2C53"/>
                </a:solidFill>
                <a:latin typeface="Calibri"/>
                <a:ea typeface="Calibri"/>
                <a:cs typeface="Calibri"/>
                <a:sym typeface="Calibri"/>
              </a:rPr>
              <a:t>Center for Teacher Education:</a:t>
            </a:r>
          </a:p>
          <a:p>
            <a:pPr marL="0" marR="0" lvl="0" indent="0" algn="l" rtl="0">
              <a:spcBef>
                <a:spcPts val="0"/>
              </a:spcBef>
              <a:spcAft>
                <a:spcPts val="0"/>
              </a:spcAft>
              <a:buNone/>
            </a:pPr>
            <a:endParaRPr lang="en-US" sz="3000" b="1">
              <a:solidFill>
                <a:schemeClr val="dk1"/>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en-US" sz="3000">
                <a:solidFill>
                  <a:schemeClr val="dk1"/>
                </a:solidFill>
                <a:latin typeface="Calibri"/>
                <a:cs typeface="Calibri"/>
                <a:sym typeface="Calibri"/>
              </a:rPr>
              <a:t>Information sessions</a:t>
            </a:r>
          </a:p>
          <a:p>
            <a:pPr marL="285750" marR="0" lvl="0" indent="-285750" algn="l" rtl="0">
              <a:spcBef>
                <a:spcPts val="0"/>
              </a:spcBef>
              <a:spcAft>
                <a:spcPts val="0"/>
              </a:spcAft>
              <a:buFont typeface="Arial" panose="020B0604020202020204" pitchFamily="34" charset="0"/>
              <a:buChar char="•"/>
            </a:pPr>
            <a:r>
              <a:rPr lang="en-US" sz="3000">
                <a:solidFill>
                  <a:schemeClr val="dk1"/>
                </a:solidFill>
                <a:latin typeface="Calibri"/>
                <a:cs typeface="Calibri"/>
                <a:sym typeface="Calibri"/>
              </a:rPr>
              <a:t>University Representative Appointments </a:t>
            </a:r>
          </a:p>
          <a:p>
            <a:pPr marL="285750" marR="0" lvl="0" indent="-285750" algn="l" rtl="0">
              <a:spcBef>
                <a:spcPts val="0"/>
              </a:spcBef>
              <a:spcAft>
                <a:spcPts val="0"/>
              </a:spcAft>
              <a:buFont typeface="Arial" panose="020B0604020202020204" pitchFamily="34" charset="0"/>
              <a:buChar char="•"/>
            </a:pPr>
            <a:r>
              <a:rPr lang="en-US" sz="3000">
                <a:solidFill>
                  <a:schemeClr val="dk1"/>
                </a:solidFill>
                <a:latin typeface="Calibri"/>
                <a:cs typeface="Calibri"/>
                <a:sym typeface="Calibri"/>
              </a:rPr>
              <a:t>Teaching Field Experiences &amp; University Tours </a:t>
            </a:r>
          </a:p>
          <a:p>
            <a:pPr marL="285750" marR="0" lvl="0" indent="-285750" algn="l" rtl="0">
              <a:spcBef>
                <a:spcPts val="0"/>
              </a:spcBef>
              <a:spcAft>
                <a:spcPts val="0"/>
              </a:spcAft>
              <a:buFont typeface="Arial" panose="020B0604020202020204" pitchFamily="34" charset="0"/>
              <a:buChar char="•"/>
            </a:pPr>
            <a:r>
              <a:rPr lang="en-US" sz="3000">
                <a:solidFill>
                  <a:schemeClr val="dk1"/>
                </a:solidFill>
                <a:latin typeface="Calibri"/>
                <a:cs typeface="Calibri"/>
                <a:sym typeface="Calibri"/>
              </a:rPr>
              <a:t>Road to Teaching Conference</a:t>
            </a:r>
            <a:endParaRPr/>
          </a:p>
        </p:txBody>
      </p:sp>
    </p:spTree>
    <p:extLst>
      <p:ext uri="{BB962C8B-B14F-4D97-AF65-F5344CB8AC3E}">
        <p14:creationId xmlns:p14="http://schemas.microsoft.com/office/powerpoint/2010/main" val="2510081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sz="5400" b="1" dirty="0">
                <a:solidFill>
                  <a:srgbClr val="6E2C53"/>
                </a:solidFill>
                <a:latin typeface="Neutraface Display Bold" panose="02000803040000020004" pitchFamily="50" charset="0"/>
              </a:rPr>
              <a:t>Career Planning Cont.</a:t>
            </a:r>
            <a:endParaRPr sz="5400" b="1" dirty="0">
              <a:solidFill>
                <a:srgbClr val="6E2C53"/>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900" lvl="0" indent="0" algn="l" rtl="0">
              <a:spcBef>
                <a:spcPts val="0"/>
              </a:spcBef>
              <a:spcAft>
                <a:spcPts val="0"/>
              </a:spcAft>
              <a:buClr>
                <a:srgbClr val="C00000"/>
              </a:buClr>
              <a:buSzPts val="3000"/>
              <a:buNone/>
            </a:pPr>
            <a:r>
              <a:rPr lang="en-US" sz="2800" b="1" dirty="0">
                <a:solidFill>
                  <a:srgbClr val="6E2C53"/>
                </a:solidFill>
                <a:latin typeface="Muli" panose="00000500000000000000" pitchFamily="2" charset="0"/>
                <a:ea typeface="Calibri"/>
                <a:cs typeface="Calibri"/>
                <a:sym typeface="Calibri"/>
              </a:rPr>
              <a:t>Career Center:</a:t>
            </a:r>
          </a:p>
          <a:p>
            <a:pPr marL="36900" lvl="0" indent="0" algn="l" rtl="0">
              <a:spcBef>
                <a:spcPts val="0"/>
              </a:spcBef>
              <a:spcAft>
                <a:spcPts val="0"/>
              </a:spcAft>
              <a:buClr>
                <a:srgbClr val="C00000"/>
              </a:buClr>
              <a:buSzPts val="3000"/>
              <a:buNone/>
            </a:pPr>
            <a:endParaRPr sz="2800" dirty="0">
              <a:solidFill>
                <a:srgbClr val="6E2C53"/>
              </a:solidFill>
              <a:latin typeface="Muli" panose="00000500000000000000" pitchFamily="2" charset="0"/>
            </a:endParaRPr>
          </a:p>
          <a:p>
            <a:pPr marL="457200" lvl="0" indent="-368300" algn="l" rtl="0">
              <a:spcBef>
                <a:spcPts val="440"/>
              </a:spcBef>
              <a:spcAft>
                <a:spcPts val="0"/>
              </a:spcAft>
              <a:buClr>
                <a:schemeClr val="dk1"/>
              </a:buClr>
              <a:buSzPts val="2200"/>
              <a:buFont typeface="Calibri"/>
              <a:buChar char="•"/>
            </a:pPr>
            <a:r>
              <a:rPr lang="en-US" sz="2000" dirty="0">
                <a:solidFill>
                  <a:schemeClr val="dk1"/>
                </a:solidFill>
                <a:latin typeface="Muli" panose="00000500000000000000" pitchFamily="2" charset="0"/>
              </a:rPr>
              <a:t>Employment Preparation Workshops</a:t>
            </a:r>
            <a:endParaRPr sz="20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000" dirty="0">
                <a:solidFill>
                  <a:schemeClr val="dk1"/>
                </a:solidFill>
                <a:latin typeface="Muli" panose="00000500000000000000" pitchFamily="2" charset="0"/>
              </a:rPr>
              <a:t>Career Education Counseling</a:t>
            </a:r>
            <a:endParaRPr sz="2000" dirty="0">
              <a:solidFill>
                <a:schemeClr val="dk1"/>
              </a:solidFill>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000" dirty="0">
                <a:solidFill>
                  <a:schemeClr val="dk1"/>
                </a:solidFill>
                <a:latin typeface="Muli" panose="00000500000000000000" pitchFamily="2" charset="0"/>
              </a:rPr>
              <a:t>Let's Decide! (Undecided Major Workshops &amp; Counseling)</a:t>
            </a:r>
            <a:endParaRPr sz="20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000" dirty="0">
                <a:solidFill>
                  <a:schemeClr val="dk1"/>
                </a:solidFill>
                <a:latin typeface="Muli" panose="00000500000000000000" pitchFamily="2" charset="0"/>
              </a:rPr>
              <a:t>Career Research &amp; Exploration Software</a:t>
            </a:r>
            <a:endParaRPr sz="20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000" dirty="0">
                <a:solidFill>
                  <a:schemeClr val="dk1"/>
                </a:solidFill>
                <a:latin typeface="Muli" panose="00000500000000000000" pitchFamily="2" charset="0"/>
              </a:rPr>
              <a:t>Online Job Board</a:t>
            </a:r>
            <a:endParaRPr sz="20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000" dirty="0">
                <a:solidFill>
                  <a:schemeClr val="dk1"/>
                </a:solidFill>
                <a:latin typeface="Muli" panose="00000500000000000000" pitchFamily="2" charset="0"/>
              </a:rPr>
              <a:t>On Campus Recruitment/Interviews</a:t>
            </a:r>
            <a:endParaRPr sz="2800" dirty="0">
              <a:latin typeface="Muli" panose="00000500000000000000" pitchFamily="2" charset="0"/>
            </a:endParaRPr>
          </a:p>
        </p:txBody>
      </p:sp>
      <p:sp>
        <p:nvSpPr>
          <p:cNvPr id="268" name="Google Shape;268;p30"/>
          <p:cNvSpPr txBox="1"/>
          <p:nvPr/>
        </p:nvSpPr>
        <p:spPr>
          <a:xfrm>
            <a:off x="646100" y="4267200"/>
            <a:ext cx="7867800" cy="1600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6E2C53"/>
                </a:solidFill>
                <a:latin typeface="Calibri"/>
                <a:ea typeface="Calibri"/>
                <a:cs typeface="Calibri"/>
                <a:sym typeface="Calibri"/>
              </a:rPr>
              <a:t> </a:t>
            </a:r>
            <a:r>
              <a:rPr lang="en-US" sz="2800" b="1" dirty="0">
                <a:solidFill>
                  <a:srgbClr val="6E2C53"/>
                </a:solidFill>
                <a:latin typeface="Muli" panose="00000500000000000000" pitchFamily="2" charset="0"/>
                <a:ea typeface="Calibri"/>
                <a:cs typeface="Calibri"/>
                <a:sym typeface="Calibri"/>
              </a:rPr>
              <a:t>Career Classes:</a:t>
            </a:r>
          </a:p>
          <a:p>
            <a:pPr marL="0" marR="0" lvl="0" indent="0" algn="l" rtl="0">
              <a:spcBef>
                <a:spcPts val="0"/>
              </a:spcBef>
              <a:spcAft>
                <a:spcPts val="0"/>
              </a:spcAft>
              <a:buNone/>
            </a:pPr>
            <a:endParaRPr sz="1600" dirty="0">
              <a:solidFill>
                <a:srgbClr val="6E2C53"/>
              </a:solidFill>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116: Career and Life Planning</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100: Lifelong Understanding and Self Development </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114: Careers in Teaching</a:t>
            </a:r>
            <a:endParaRPr sz="1600" i="0" u="none" strike="noStrike" cap="none" dirty="0">
              <a:solidFill>
                <a:schemeClr val="dk1"/>
              </a:solidFill>
              <a:latin typeface="Muli" panose="00000500000000000000" pitchFamily="2" charset="0"/>
              <a:ea typeface="Calibri"/>
              <a:cs typeface="Calibri"/>
              <a:sym typeface="Calibri"/>
            </a:endParaRPr>
          </a:p>
        </p:txBody>
      </p:sp>
      <p:sp>
        <p:nvSpPr>
          <p:cNvPr id="269" name="Google Shape;269;p30"/>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algn="ctr"/>
            <a:r>
              <a:rPr lang="en-US" b="1">
                <a:solidFill>
                  <a:schemeClr val="bg1"/>
                </a:solidFill>
                <a:cs typeface="Calibri"/>
                <a:sym typeface="Calibri"/>
                <a:hlinkClick r:id="rId3">
                  <a:extLst>
                    <a:ext uri="{A12FA001-AC4F-418D-AE19-62706E023703}">
                      <ahyp:hlinkClr xmlns:ahyp="http://schemas.microsoft.com/office/drawing/2018/hyperlinkcolor" val="tx"/>
                    </a:ext>
                  </a:extLst>
                </a:hlinkClick>
              </a:rPr>
              <a:t>https://www.sac.edu/StudentServices/Counseling/CareerCenter/Pages/default.aspx</a:t>
            </a:r>
            <a:r>
              <a:rPr lang="en-US" b="1">
                <a:solidFill>
                  <a:schemeClr val="bg1"/>
                </a:solidFill>
                <a:cs typeface="Calibri"/>
                <a:sym typeface="Calibri"/>
              </a:rPr>
              <a:t> </a:t>
            </a:r>
            <a:endParaRPr lang="en-US" b="1" dirty="0">
              <a:solidFill>
                <a:schemeClr val="bg1"/>
              </a:solidFill>
              <a:cs typeface="Calibri"/>
              <a:sym typeface="Calibri"/>
            </a:endParaRPr>
          </a:p>
        </p:txBody>
      </p:sp>
    </p:spTree>
    <p:extLst>
      <p:ext uri="{BB962C8B-B14F-4D97-AF65-F5344CB8AC3E}">
        <p14:creationId xmlns:p14="http://schemas.microsoft.com/office/powerpoint/2010/main" val="3129124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2" end="2"/>
                                            </p:txEl>
                                          </p:spTgt>
                                        </p:tgtEl>
                                        <p:attrNameLst>
                                          <p:attrName>style.visibility</p:attrName>
                                        </p:attrNameLst>
                                      </p:cBhvr>
                                      <p:to>
                                        <p:strVal val="visible"/>
                                      </p:to>
                                    </p:set>
                                    <p:anim calcmode="lin" valueType="num">
                                      <p:cBhvr additive="base">
                                        <p:cTn id="12"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3" end="3"/>
                                            </p:txEl>
                                          </p:spTgt>
                                        </p:tgtEl>
                                        <p:attrNameLst>
                                          <p:attrName>style.visibility</p:attrName>
                                        </p:attrNameLst>
                                      </p:cBhvr>
                                      <p:to>
                                        <p:strVal val="visible"/>
                                      </p:to>
                                    </p:set>
                                    <p:anim calcmode="lin" valueType="num">
                                      <p:cBhvr additive="base">
                                        <p:cTn id="17"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4" end="4"/>
                                            </p:txEl>
                                          </p:spTgt>
                                        </p:tgtEl>
                                        <p:attrNameLst>
                                          <p:attrName>style.visibility</p:attrName>
                                        </p:attrNameLst>
                                      </p:cBhvr>
                                      <p:to>
                                        <p:strVal val="visible"/>
                                      </p:to>
                                    </p:set>
                                    <p:anim calcmode="lin" valueType="num">
                                      <p:cBhvr additive="base">
                                        <p:cTn id="22"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5" end="5"/>
                                            </p:txEl>
                                          </p:spTgt>
                                        </p:tgtEl>
                                        <p:attrNameLst>
                                          <p:attrName>style.visibility</p:attrName>
                                        </p:attrNameLst>
                                      </p:cBhvr>
                                      <p:to>
                                        <p:strVal val="visible"/>
                                      </p:to>
                                    </p:set>
                                    <p:anim calcmode="lin" valueType="num">
                                      <p:cBhvr additive="base">
                                        <p:cTn id="27"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6" end="6"/>
                                            </p:txEl>
                                          </p:spTgt>
                                        </p:tgtEl>
                                        <p:attrNameLst>
                                          <p:attrName>style.visibility</p:attrName>
                                        </p:attrNameLst>
                                      </p:cBhvr>
                                      <p:to>
                                        <p:strVal val="visible"/>
                                      </p:to>
                                    </p:set>
                                    <p:anim calcmode="lin" valueType="num">
                                      <p:cBhvr additive="base">
                                        <p:cTn id="32"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7" end="7"/>
                                            </p:txEl>
                                          </p:spTgt>
                                        </p:tgtEl>
                                        <p:attrNameLst>
                                          <p:attrName>style.visibility</p:attrName>
                                        </p:attrNameLst>
                                      </p:cBhvr>
                                      <p:to>
                                        <p:strVal val="visible"/>
                                      </p:to>
                                    </p:set>
                                    <p:anim calcmode="lin" valueType="num">
                                      <p:cBhvr additive="base">
                                        <p:cTn id="37" dur="500"/>
                                        <p:tgtEl>
                                          <p:spTgt spid="2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5400" dirty="0">
                <a:solidFill>
                  <a:srgbClr val="6E2C53"/>
                </a:solidFill>
                <a:highlight>
                  <a:srgbClr val="FFFF00"/>
                </a:highlight>
                <a:latin typeface="Neutraface Display Bold" panose="02000803040000020004" pitchFamily="50" charset="0"/>
              </a:rPr>
              <a:t>Is this the right CAP for me?</a:t>
            </a:r>
            <a:endParaRPr sz="5400" dirty="0">
              <a:solidFill>
                <a:srgbClr val="6E2C53"/>
              </a:solidFill>
              <a:highlight>
                <a:srgbClr val="FFFF00"/>
              </a:highlight>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vert="horz" wrap="square" lIns="91425" tIns="45700" rIns="91425" bIns="45700" rtlCol="0" anchor="ctr" anchorCtr="0">
            <a:noAutofit/>
          </a:bodyPr>
          <a:lstStyle/>
          <a:p>
            <a:pPr marL="0" lvl="0" indent="0" algn="l" rtl="0">
              <a:spcBef>
                <a:spcPts val="0"/>
              </a:spcBef>
              <a:spcAft>
                <a:spcPts val="0"/>
              </a:spcAft>
              <a:buClr>
                <a:srgbClr val="403152"/>
              </a:buClr>
              <a:buSzPts val="3500"/>
              <a:buNone/>
            </a:pPr>
            <a:r>
              <a:rPr lang="en-US" sz="2000" b="1" dirty="0">
                <a:solidFill>
                  <a:srgbClr val="434343"/>
                </a:solidFill>
                <a:latin typeface="Muli SemiBold" panose="00000700000000000000" pitchFamily="2" charset="0"/>
                <a:ea typeface="Calibri"/>
                <a:cs typeface="Calibri"/>
                <a:sym typeface="Calibri"/>
              </a:rPr>
              <a:t>If</a:t>
            </a:r>
            <a:r>
              <a:rPr lang="en-US" sz="2000" b="1" dirty="0">
                <a:solidFill>
                  <a:srgbClr val="434343"/>
                </a:solidFill>
                <a:latin typeface="Muli SemiBold" panose="00000700000000000000" pitchFamily="2" charset="0"/>
              </a:rPr>
              <a:t> you’re </a:t>
            </a:r>
            <a:r>
              <a:rPr lang="en-US" sz="2000" b="1" dirty="0">
                <a:solidFill>
                  <a:srgbClr val="434343"/>
                </a:solidFill>
                <a:latin typeface="Muli SemiBold" panose="00000700000000000000" pitchFamily="2" charset="0"/>
                <a:ea typeface="Calibri"/>
                <a:cs typeface="Calibri"/>
                <a:sym typeface="Calibri"/>
              </a:rPr>
              <a:t>un</a:t>
            </a:r>
            <a:r>
              <a:rPr lang="en-US" sz="2000" b="1" dirty="0">
                <a:solidFill>
                  <a:srgbClr val="434343"/>
                </a:solidFill>
                <a:latin typeface="Muli SemiBold" panose="00000700000000000000" pitchFamily="2" charset="0"/>
              </a:rPr>
              <a:t>sure</a:t>
            </a:r>
            <a:r>
              <a:rPr lang="en-US" sz="2000" b="1" dirty="0">
                <a:solidFill>
                  <a:srgbClr val="434343"/>
                </a:solidFill>
                <a:latin typeface="Muli SemiBold" panose="00000700000000000000" pitchFamily="2" charset="0"/>
                <a:ea typeface="Calibri"/>
                <a:cs typeface="Calibri"/>
                <a:sym typeface="Calibri"/>
              </a:rPr>
              <a:t> about </a:t>
            </a:r>
            <a:r>
              <a:rPr lang="en-US" sz="2000" b="1" dirty="0">
                <a:solidFill>
                  <a:srgbClr val="434343"/>
                </a:solidFill>
                <a:latin typeface="Muli SemiBold" panose="00000700000000000000" pitchFamily="2" charset="0"/>
              </a:rPr>
              <a:t>your CAP</a:t>
            </a:r>
            <a:endParaRPr sz="2000" dirty="0">
              <a:solidFill>
                <a:srgbClr val="434343"/>
              </a:solidFill>
              <a:latin typeface="Muli SemiBold" panose="000007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SemiBold" panose="00000700000000000000" pitchFamily="2" charset="0"/>
                <a:ea typeface="Calibri"/>
                <a:cs typeface="Calibri"/>
                <a:sym typeface="Calibri"/>
              </a:rPr>
              <a:t>Attend a Career </a:t>
            </a:r>
            <a:r>
              <a:rPr lang="en-US" sz="2000" dirty="0">
                <a:solidFill>
                  <a:srgbClr val="434343"/>
                </a:solidFill>
                <a:latin typeface="Muli SemiBold" panose="00000700000000000000" pitchFamily="2" charset="0"/>
              </a:rPr>
              <a:t>Inventory</a:t>
            </a:r>
            <a:r>
              <a:rPr lang="en-US" sz="2000" dirty="0">
                <a:solidFill>
                  <a:srgbClr val="434343"/>
                </a:solidFill>
                <a:latin typeface="Muli SemiBold" panose="00000700000000000000" pitchFamily="2" charset="0"/>
                <a:ea typeface="Calibri"/>
                <a:cs typeface="Calibri"/>
                <a:sym typeface="Calibri"/>
              </a:rPr>
              <a:t> Workshop (</a:t>
            </a:r>
            <a:r>
              <a:rPr lang="en-US" sz="2000" dirty="0" err="1">
                <a:solidFill>
                  <a:srgbClr val="434343"/>
                </a:solidFill>
                <a:latin typeface="Muli SemiBold" panose="00000700000000000000" pitchFamily="2" charset="0"/>
                <a:ea typeface="Calibri"/>
                <a:cs typeface="Calibri"/>
                <a:sym typeface="Calibri"/>
              </a:rPr>
              <a:t>S</a:t>
            </a:r>
            <a:r>
              <a:rPr lang="en-US" sz="2000" dirty="0" err="1">
                <a:solidFill>
                  <a:srgbClr val="434343"/>
                </a:solidFill>
                <a:latin typeface="Muli SemiBold" panose="00000700000000000000" pitchFamily="2" charset="0"/>
              </a:rPr>
              <a:t>uperStrong</a:t>
            </a:r>
            <a:r>
              <a:rPr lang="en-US" sz="2000" dirty="0">
                <a:solidFill>
                  <a:srgbClr val="434343"/>
                </a:solidFill>
                <a:latin typeface="Muli SemiBold" panose="00000700000000000000" pitchFamily="2" charset="0"/>
              </a:rPr>
              <a:t>)</a:t>
            </a:r>
          </a:p>
          <a:p>
            <a:pPr marL="533400" lvl="1" algn="ctr">
              <a:spcBef>
                <a:spcPts val="1000"/>
              </a:spcBef>
              <a:buClr>
                <a:srgbClr val="434343"/>
              </a:buClr>
              <a:buSzPts val="2400"/>
            </a:pPr>
            <a:r>
              <a:rPr lang="en-US" sz="2000" b="1" dirty="0">
                <a:solidFill>
                  <a:srgbClr val="434343"/>
                </a:solidFill>
                <a:latin typeface="Muli SemiBold" panose="00000700000000000000" pitchFamily="2" charset="0"/>
              </a:rPr>
              <a:t>Assessment Center </a:t>
            </a:r>
          </a:p>
          <a:p>
            <a:pPr marL="533400" lvl="1" algn="ctr">
              <a:spcBef>
                <a:spcPts val="1000"/>
              </a:spcBef>
              <a:buClr>
                <a:srgbClr val="434343"/>
              </a:buClr>
              <a:buSzPts val="2400"/>
            </a:pPr>
            <a:r>
              <a:rPr lang="en-US" sz="2000" dirty="0">
                <a:solidFill>
                  <a:srgbClr val="434343"/>
                </a:solidFill>
                <a:latin typeface="Muli SemiBold" panose="00000700000000000000" pitchFamily="2" charset="0"/>
                <a:hlinkClick r:id="rId3"/>
              </a:rPr>
              <a:t>sac.edu/assessment</a:t>
            </a:r>
            <a:endParaRPr lang="en-US" sz="2000" dirty="0">
              <a:solidFill>
                <a:srgbClr val="434343"/>
              </a:solidFill>
              <a:latin typeface="Muli SemiBold" panose="00000700000000000000" pitchFamily="2" charset="0"/>
              <a:cs typeface="Calibri"/>
            </a:endParaRPr>
          </a:p>
          <a:p>
            <a:pPr marL="457200" indent="-381000">
              <a:spcBef>
                <a:spcPts val="1000"/>
              </a:spcBef>
              <a:buClr>
                <a:srgbClr val="434343"/>
              </a:buClr>
              <a:buSzPts val="2400"/>
              <a:buFont typeface="Arial" panose="020B0604020202020204" pitchFamily="34" charset="0"/>
              <a:buChar char="•"/>
            </a:pPr>
            <a:r>
              <a:rPr lang="en-US" sz="2000" dirty="0">
                <a:solidFill>
                  <a:srgbClr val="434343"/>
                </a:solidFill>
                <a:latin typeface="Muli SemiBold" panose="00000700000000000000" pitchFamily="2" charset="0"/>
                <a:ea typeface="Calibri"/>
                <a:cs typeface="Calibri"/>
                <a:sym typeface="Calibri"/>
              </a:rPr>
              <a:t>Schedule an appointment wi</a:t>
            </a:r>
            <a:r>
              <a:rPr lang="en-US" sz="2000" dirty="0">
                <a:solidFill>
                  <a:srgbClr val="434343"/>
                </a:solidFill>
                <a:latin typeface="Muli SemiBold" panose="00000700000000000000" pitchFamily="2" charset="0"/>
              </a:rPr>
              <a:t>th the</a:t>
            </a:r>
            <a:r>
              <a:rPr lang="en-US" sz="2000" dirty="0">
                <a:solidFill>
                  <a:srgbClr val="434343"/>
                </a:solidFill>
                <a:latin typeface="Muli SemiBold" panose="00000700000000000000" pitchFamily="2" charset="0"/>
                <a:ea typeface="Calibri"/>
                <a:cs typeface="Calibri"/>
                <a:sym typeface="Calibri"/>
              </a:rPr>
              <a:t> Career C</a:t>
            </a:r>
            <a:r>
              <a:rPr lang="en-US" sz="2000" dirty="0">
                <a:solidFill>
                  <a:srgbClr val="434343"/>
                </a:solidFill>
                <a:latin typeface="Muli SemiBold" panose="00000700000000000000" pitchFamily="2" charset="0"/>
              </a:rPr>
              <a:t>enter</a:t>
            </a:r>
            <a:endParaRPr sz="2000" dirty="0">
              <a:solidFill>
                <a:srgbClr val="434343"/>
              </a:solidFill>
              <a:latin typeface="Muli SemiBold" panose="00000700000000000000" pitchFamily="2" charset="0"/>
            </a:endParaRPr>
          </a:p>
          <a:p>
            <a:pPr marL="0" lvl="0" indent="0" algn="ctr" rtl="0">
              <a:spcBef>
                <a:spcPts val="1000"/>
              </a:spcBef>
              <a:spcAft>
                <a:spcPts val="0"/>
              </a:spcAft>
              <a:buClr>
                <a:srgbClr val="403152"/>
              </a:buClr>
              <a:buSzPts val="2500"/>
              <a:buNone/>
            </a:pPr>
            <a:r>
              <a:rPr lang="en-US" sz="2000" b="1" dirty="0">
                <a:solidFill>
                  <a:srgbClr val="434343"/>
                </a:solidFill>
                <a:latin typeface="Muli SemiBold" panose="00000700000000000000" pitchFamily="2" charset="0"/>
              </a:rPr>
              <a:t>Career </a:t>
            </a:r>
            <a:r>
              <a:rPr lang="en-US" sz="2000" b="1" dirty="0">
                <a:solidFill>
                  <a:srgbClr val="434343"/>
                </a:solidFill>
                <a:latin typeface="Muli SemiBold" panose="00000700000000000000" pitchFamily="2" charset="0"/>
                <a:ea typeface="Calibri"/>
                <a:cs typeface="Calibri"/>
                <a:sym typeface="Calibri"/>
              </a:rPr>
              <a:t>Center</a:t>
            </a:r>
            <a:endParaRPr sz="2000" dirty="0">
              <a:solidFill>
                <a:srgbClr val="434343"/>
              </a:solidFill>
              <a:latin typeface="Muli SemiBold" panose="00000700000000000000" pitchFamily="2" charset="0"/>
            </a:endParaRPr>
          </a:p>
          <a:p>
            <a:pPr algn="ctr">
              <a:spcBef>
                <a:spcPts val="1000"/>
              </a:spcBef>
              <a:buClr>
                <a:srgbClr val="403152"/>
              </a:buClr>
              <a:buSzPts val="2500"/>
            </a:pPr>
            <a:r>
              <a:rPr lang="en-US" sz="2000" dirty="0">
                <a:solidFill>
                  <a:srgbClr val="FF0000"/>
                </a:solidFill>
                <a:latin typeface="Muli SemiBold" panose="00000700000000000000" pitchFamily="2" charset="0"/>
                <a:ea typeface="Calibri"/>
                <a:cs typeface="Calibri"/>
                <a:sym typeface="Calibri"/>
                <a:hlinkClick r:id="rId4"/>
              </a:rPr>
              <a:t> </a:t>
            </a:r>
            <a:r>
              <a:rPr lang="en-US" sz="2000" dirty="0">
                <a:solidFill>
                  <a:srgbClr val="434343"/>
                </a:solidFill>
                <a:latin typeface="Muli SemiBold" panose="00000700000000000000" pitchFamily="2" charset="0"/>
                <a:ea typeface="Calibri"/>
                <a:cs typeface="Calibri"/>
                <a:sym typeface="Calibri"/>
                <a:hlinkClick r:id="rId4"/>
              </a:rPr>
              <a:t>sac.edu/</a:t>
            </a:r>
            <a:r>
              <a:rPr lang="en-US" sz="2000" dirty="0" err="1">
                <a:solidFill>
                  <a:srgbClr val="434343"/>
                </a:solidFill>
                <a:latin typeface="Muli SemiBold" panose="00000700000000000000" pitchFamily="2" charset="0"/>
                <a:ea typeface="Calibri"/>
                <a:cs typeface="Calibri"/>
                <a:sym typeface="Calibri"/>
                <a:hlinkClick r:id="rId4"/>
              </a:rPr>
              <a:t>careercenter</a:t>
            </a:r>
            <a:endParaRPr sz="2000" dirty="0">
              <a:solidFill>
                <a:srgbClr val="434343"/>
              </a:solidFill>
              <a:latin typeface="Muli SemiBold" panose="00000700000000000000" pitchFamily="2" charset="0"/>
            </a:endParaRPr>
          </a:p>
          <a:p>
            <a:pPr algn="ctr">
              <a:spcBef>
                <a:spcPts val="1000"/>
              </a:spcBef>
              <a:spcAft>
                <a:spcPts val="1000"/>
              </a:spcAft>
              <a:buClr>
                <a:srgbClr val="403152"/>
              </a:buClr>
              <a:buSzPts val="2500"/>
            </a:pPr>
            <a:endParaRPr sz="2000" b="1" dirty="0">
              <a:solidFill>
                <a:srgbClr val="434343"/>
              </a:solidFill>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5">
            <a:alphaModFix/>
          </a:blip>
          <a:srcRect l="11967" r="25796" b="-1"/>
          <a:stretch/>
        </p:blipFill>
        <p:spPr>
          <a:xfrm>
            <a:off x="6101052" y="2362200"/>
            <a:ext cx="2282046" cy="2438400"/>
          </a:xfrm>
          <a:prstGeom prst="rect">
            <a:avLst/>
          </a:prstGeom>
          <a:noFill/>
          <a:ln>
            <a:noFill/>
          </a:ln>
        </p:spPr>
      </p:pic>
      <p:sp>
        <p:nvSpPr>
          <p:cNvPr id="251" name="Google Shape;251;p28"/>
          <p:cNvSpPr/>
          <p:nvPr/>
        </p:nvSpPr>
        <p:spPr>
          <a:xfrm>
            <a:off x="0" y="6476090"/>
            <a:ext cx="9144000" cy="435651"/>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1268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7585" y="228600"/>
            <a:ext cx="9144000" cy="90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60"/>
              <a:buFont typeface="Calibri"/>
              <a:buNone/>
            </a:pPr>
            <a:r>
              <a:rPr lang="en-US" sz="5400" b="1" dirty="0">
                <a:solidFill>
                  <a:srgbClr val="6E2C53"/>
                </a:solidFill>
                <a:latin typeface="Neutraface Display Bold" panose="02000803040000020004" pitchFamily="50" charset="0"/>
              </a:rPr>
              <a:t>Student Life</a:t>
            </a:r>
            <a:endParaRPr sz="5400" b="1" dirty="0">
              <a:solidFill>
                <a:srgbClr val="6E2C53"/>
              </a:solidFill>
              <a:latin typeface="Neutraface Display Bold" panose="02000803040000020004" pitchFamily="50" charset="0"/>
            </a:endParaRPr>
          </a:p>
        </p:txBody>
      </p:sp>
      <p:sp>
        <p:nvSpPr>
          <p:cNvPr id="228" name="Google Shape;228;p26"/>
          <p:cNvSpPr txBox="1">
            <a:spLocks noGrp="1"/>
          </p:cNvSpPr>
          <p:nvPr>
            <p:ph type="body" idx="1"/>
          </p:nvPr>
        </p:nvSpPr>
        <p:spPr>
          <a:xfrm>
            <a:off x="287215" y="1267333"/>
            <a:ext cx="4267200" cy="4148917"/>
          </a:xfrm>
          <a:prstGeom prst="rect">
            <a:avLst/>
          </a:prstGeom>
          <a:solidFill>
            <a:srgbClr val="FEFEFE"/>
          </a:solidFill>
          <a:ln>
            <a:noFill/>
          </a:ln>
        </p:spPr>
        <p:txBody>
          <a:bodyPr spcFirstLastPara="1" wrap="square" lIns="91425" tIns="45700" rIns="91425" bIns="45700" anchor="ctr" anchorCtr="0">
            <a:noAutofit/>
          </a:bodyPr>
          <a:lstStyle/>
          <a:p>
            <a:pPr indent="-457200">
              <a:spcBef>
                <a:spcPts val="0"/>
              </a:spcBef>
              <a:buSzPts val="3000"/>
            </a:pPr>
            <a:r>
              <a:rPr lang="en-US" sz="3000" b="1" dirty="0">
                <a:solidFill>
                  <a:srgbClr val="434343"/>
                </a:solidFill>
                <a:latin typeface="Muli SemiBold" panose="00000700000000000000" pitchFamily="2" charset="0"/>
                <a:sym typeface="Calibri"/>
              </a:rPr>
              <a:t>Clubs</a:t>
            </a:r>
          </a:p>
          <a:p>
            <a:pPr indent="-457200">
              <a:spcBef>
                <a:spcPts val="0"/>
              </a:spcBef>
              <a:buSzPts val="3000"/>
            </a:pPr>
            <a:r>
              <a:rPr lang="en-US" sz="3000" b="1" dirty="0">
                <a:solidFill>
                  <a:srgbClr val="434443"/>
                </a:solidFill>
                <a:latin typeface="Muli SemiBold" panose="00000700000000000000" pitchFamily="2" charset="0"/>
              </a:rPr>
              <a:t>A</a:t>
            </a:r>
            <a:r>
              <a:rPr lang="en-US" sz="3000" b="1" dirty="0">
                <a:solidFill>
                  <a:srgbClr val="434443"/>
                </a:solidFill>
                <a:latin typeface="Muli SemiBold" panose="00000700000000000000" pitchFamily="2" charset="0"/>
                <a:sym typeface="Calibri"/>
              </a:rPr>
              <a:t>ctivities</a:t>
            </a:r>
            <a:endParaRPr lang="en-US" sz="3000" dirty="0">
              <a:solidFill>
                <a:srgbClr val="434343"/>
              </a:solidFill>
              <a:latin typeface="Muli SemiBold" panose="00000700000000000000" pitchFamily="2" charset="0"/>
            </a:endParaRPr>
          </a:p>
          <a:p>
            <a:pPr indent="-457200">
              <a:spcBef>
                <a:spcPts val="600"/>
              </a:spcBef>
              <a:buClr>
                <a:srgbClr val="434343"/>
              </a:buClr>
              <a:buSzPts val="3000"/>
            </a:pPr>
            <a:r>
              <a:rPr lang="en-US" sz="3000" dirty="0">
                <a:solidFill>
                  <a:srgbClr val="434343"/>
                </a:solidFill>
                <a:latin typeface="Muli SemiBold" panose="00000700000000000000" pitchFamily="2" charset="0"/>
                <a:sym typeface="Calibri"/>
              </a:rPr>
              <a:t>Leadership</a:t>
            </a:r>
          </a:p>
          <a:p>
            <a:pPr indent="-457200">
              <a:spcBef>
                <a:spcPts val="600"/>
              </a:spcBef>
              <a:buClr>
                <a:srgbClr val="434343"/>
              </a:buClr>
              <a:buSzPts val="3000"/>
            </a:pPr>
            <a:r>
              <a:rPr lang="en-US" sz="3000" dirty="0">
                <a:solidFill>
                  <a:srgbClr val="434343"/>
                </a:solidFill>
                <a:latin typeface="Muli SemiBold" panose="00000700000000000000" pitchFamily="2" charset="0"/>
              </a:rPr>
              <a:t>Topic based workshops</a:t>
            </a:r>
          </a:p>
          <a:p>
            <a:pPr marL="342900" lvl="0" indent="-165100" algn="l" rtl="0">
              <a:spcBef>
                <a:spcPts val="560"/>
              </a:spcBef>
              <a:spcAft>
                <a:spcPts val="0"/>
              </a:spcAft>
              <a:buClr>
                <a:schemeClr val="dk1"/>
              </a:buClr>
              <a:buSzPts val="2800"/>
              <a:buNone/>
            </a:pPr>
            <a:endParaRPr sz="3000" dirty="0">
              <a:solidFill>
                <a:srgbClr val="434343"/>
              </a:solidFill>
            </a:endParaRPr>
          </a:p>
        </p:txBody>
      </p:sp>
      <p:sp>
        <p:nvSpPr>
          <p:cNvPr id="229" name="Google Shape;229;p26"/>
          <p:cNvSpPr txBox="1">
            <a:spLocks noGrp="1"/>
          </p:cNvSpPr>
          <p:nvPr>
            <p:ph type="body" idx="2"/>
          </p:nvPr>
        </p:nvSpPr>
        <p:spPr>
          <a:xfrm>
            <a:off x="4948988" y="1409666"/>
            <a:ext cx="3886200" cy="1428157"/>
          </a:xfrm>
          <a:prstGeom prst="rect">
            <a:avLst/>
          </a:prstGeom>
          <a:solidFill>
            <a:schemeClr val="bg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500"/>
              <a:buNone/>
            </a:pPr>
            <a:r>
              <a:rPr lang="en-US" b="1" dirty="0">
                <a:latin typeface="Muli SemiBold" panose="00000700000000000000" pitchFamily="2" charset="0"/>
              </a:rPr>
              <a:t>How will you get the most out of your college experience?</a:t>
            </a:r>
            <a:endParaRPr sz="3100" b="1" dirty="0">
              <a:latin typeface="Muli SemiBold" panose="00000700000000000000" pitchFamily="2" charset="0"/>
            </a:endParaRPr>
          </a:p>
        </p:txBody>
      </p:sp>
      <p:pic>
        <p:nvPicPr>
          <p:cNvPr id="231" name="Google Shape;231;p26"/>
          <p:cNvPicPr preferRelativeResize="0"/>
          <p:nvPr/>
        </p:nvPicPr>
        <p:blipFill rotWithShape="1">
          <a:blip r:embed="rId3">
            <a:alphaModFix/>
          </a:blip>
          <a:srcRect/>
          <a:stretch/>
        </p:blipFill>
        <p:spPr>
          <a:xfrm>
            <a:off x="5301629" y="3293762"/>
            <a:ext cx="3180917" cy="2122488"/>
          </a:xfrm>
          <a:prstGeom prst="rect">
            <a:avLst/>
          </a:prstGeom>
          <a:noFill/>
          <a:ln>
            <a:noFill/>
          </a:ln>
          <a:effectLst>
            <a:outerShdw blurRad="190500" algn="tl" rotWithShape="0">
              <a:srgbClr val="000000">
                <a:alpha val="69803"/>
              </a:srgbClr>
            </a:outerShdw>
          </a:effectLst>
        </p:spPr>
      </p:pic>
      <p:sp>
        <p:nvSpPr>
          <p:cNvPr id="232" name="Google Shape;232;p26"/>
          <p:cNvSpPr/>
          <p:nvPr/>
        </p:nvSpPr>
        <p:spPr>
          <a:xfrm>
            <a:off x="0" y="6343650"/>
            <a:ext cx="9220200" cy="571500"/>
          </a:xfrm>
          <a:prstGeom prst="rect">
            <a:avLst/>
          </a:prstGeom>
          <a:solidFill>
            <a:srgbClr val="6E2C53"/>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https://www.sac.edu/StudentServices/StudentLife/Pages/default.aspx</a:t>
            </a:r>
            <a:r>
              <a:rPr lang="en-US" b="1">
                <a:solidFill>
                  <a:schemeClr val="bg1"/>
                </a:solidFill>
                <a:ea typeface="Calibri"/>
                <a:cs typeface="Calibri"/>
                <a:sym typeface="Calibri"/>
              </a:rPr>
              <a:t> </a:t>
            </a:r>
            <a:endParaRPr lang="en-US" sz="1400" dirty="0">
              <a:solidFill>
                <a:schemeClr val="bg1"/>
              </a:solidFill>
            </a:endParaRPr>
          </a:p>
        </p:txBody>
      </p:sp>
    </p:spTree>
    <p:extLst>
      <p:ext uri="{BB962C8B-B14F-4D97-AF65-F5344CB8AC3E}">
        <p14:creationId xmlns:p14="http://schemas.microsoft.com/office/powerpoint/2010/main" val="173181026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90172" y="536281"/>
            <a:ext cx="4935005" cy="646331"/>
          </a:xfrm>
          <a:prstGeom prst="rect">
            <a:avLst/>
          </a:prstGeom>
          <a:noFill/>
        </p:spPr>
        <p:txBody>
          <a:bodyPr wrap="none" rtlCol="0">
            <a:spAutoFit/>
          </a:bodyPr>
          <a:lstStyle/>
          <a:p>
            <a:r>
              <a:rPr lang="en-US" sz="3600" dirty="0">
                <a:latin typeface="Neutraface Display Bold" panose="02000803040000020004" pitchFamily="50" charset="0"/>
              </a:rPr>
              <a:t>Building Bridges – </a:t>
            </a:r>
            <a:r>
              <a:rPr lang="en-US" sz="3600" dirty="0">
                <a:latin typeface="Neutraface Display Bold" panose="02000803040000020004" pitchFamily="50" charset="0"/>
                <a:hlinkClick r:id="rId11"/>
              </a:rPr>
              <a:t>sac.edu/</a:t>
            </a:r>
            <a:r>
              <a:rPr lang="en-US" sz="3600" dirty="0" err="1">
                <a:latin typeface="Neutraface Display Bold" panose="02000803040000020004" pitchFamily="50" charset="0"/>
                <a:hlinkClick r:id="rId11"/>
              </a:rPr>
              <a:t>sce</a:t>
            </a:r>
            <a:endParaRPr lang="en-US" sz="3600" dirty="0">
              <a:latin typeface="Neutraface Display Bold" panose="02000803040000020004" pitchFamily="50" charset="0"/>
            </a:endParaRPr>
          </a:p>
        </p:txBody>
      </p:sp>
      <p:sp>
        <p:nvSpPr>
          <p:cNvPr id="15" name="Google Shape;269;p30">
            <a:extLst>
              <a:ext uri="{FF2B5EF4-FFF2-40B4-BE49-F238E27FC236}">
                <a16:creationId xmlns:a16="http://schemas.microsoft.com/office/drawing/2014/main" id="{D8387D2C-B911-9549-8F5A-382AF9CF6CA9}"/>
              </a:ext>
            </a:extLst>
          </p:cNvPr>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46E0512F-0FA0-4CDF-9D71-905665DC8893}"/>
              </a:ext>
            </a:extLst>
          </p:cNvPr>
          <p:cNvSpPr txBox="1"/>
          <p:nvPr/>
        </p:nvSpPr>
        <p:spPr>
          <a:xfrm>
            <a:off x="640918" y="5758552"/>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2189791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latin typeface="Neutraface Display Bold" panose="02000803040000020004" pitchFamily="50" charset="0"/>
              </a:rPr>
              <a:t>Closing Reflection</a:t>
            </a:r>
          </a:p>
        </p:txBody>
      </p:sp>
      <p:sp>
        <p:nvSpPr>
          <p:cNvPr id="294" name="Google Shape;294;p32"/>
          <p:cNvSpPr txBox="1">
            <a:spLocks noGrp="1"/>
          </p:cNvSpPr>
          <p:nvPr>
            <p:ph type="body" idx="1"/>
          </p:nvPr>
        </p:nvSpPr>
        <p:spPr>
          <a:xfrm>
            <a:off x="491490" y="1981200"/>
            <a:ext cx="3917646" cy="4305297"/>
          </a:xfrm>
          <a:prstGeom prst="rect">
            <a:avLst/>
          </a:prstGeom>
        </p:spPr>
        <p:txBody>
          <a:bodyPr spcFirstLastPara="1" lIns="91425" tIns="45700" rIns="91425" bIns="45700" anchorCtr="0">
            <a:normAutofit fontScale="92500"/>
          </a:bodyPr>
          <a:lstStyle/>
          <a:p>
            <a:pPr marL="0" lvl="0" indent="0" rtl="0">
              <a:spcBef>
                <a:spcPts val="0"/>
              </a:spcBef>
              <a:spcAft>
                <a:spcPts val="0"/>
              </a:spcAft>
              <a:buNone/>
            </a:pPr>
            <a:r>
              <a:rPr lang="en-US" sz="2800" dirty="0">
                <a:latin typeface="Muli" panose="00000500000000000000" pitchFamily="2" charset="0"/>
              </a:rPr>
              <a:t>Reflection</a:t>
            </a:r>
          </a:p>
          <a:p>
            <a:pPr marL="457200" lvl="0" indent="-419100" rtl="0">
              <a:spcBef>
                <a:spcPts val="1000"/>
              </a:spcBef>
              <a:spcAft>
                <a:spcPts val="0"/>
              </a:spcAft>
              <a:buClr>
                <a:srgbClr val="434343"/>
              </a:buClr>
              <a:buSzPts val="3000"/>
              <a:buChar char="•"/>
            </a:pPr>
            <a:r>
              <a:rPr lang="en-US" sz="2700" dirty="0">
                <a:latin typeface="Muli" panose="00000500000000000000" pitchFamily="2" charset="0"/>
              </a:rPr>
              <a:t>What comes to mind </a:t>
            </a:r>
            <a:r>
              <a:rPr lang="en-US" sz="2700" i="1" dirty="0">
                <a:latin typeface="Muli" panose="00000500000000000000" pitchFamily="2" charset="0"/>
              </a:rPr>
              <a:t>now</a:t>
            </a:r>
            <a:r>
              <a:rPr lang="en-US" sz="2700" dirty="0">
                <a:latin typeface="Muli" panose="00000500000000000000" pitchFamily="2" charset="0"/>
              </a:rPr>
              <a:t> when you think about college? </a:t>
            </a:r>
          </a:p>
          <a:p>
            <a:pPr marL="457200" lvl="0" indent="-419100" rtl="0">
              <a:spcBef>
                <a:spcPts val="1000"/>
              </a:spcBef>
              <a:spcAft>
                <a:spcPts val="0"/>
              </a:spcAft>
              <a:buClr>
                <a:srgbClr val="434343"/>
              </a:buClr>
              <a:buSzPts val="3000"/>
              <a:buChar char="•"/>
            </a:pPr>
            <a:endParaRPr lang="en-US" sz="2700" dirty="0">
              <a:latin typeface="Muli" panose="00000500000000000000" pitchFamily="2" charset="0"/>
            </a:endParaRPr>
          </a:p>
          <a:p>
            <a:pPr marL="457200" lvl="0" indent="-419100" rtl="0">
              <a:spcBef>
                <a:spcPts val="0"/>
              </a:spcBef>
              <a:spcAft>
                <a:spcPts val="0"/>
              </a:spcAft>
              <a:buClr>
                <a:srgbClr val="434343"/>
              </a:buClr>
              <a:buSzPts val="3000"/>
              <a:buChar char="•"/>
            </a:pPr>
            <a:r>
              <a:rPr lang="en-US" sz="2700" dirty="0">
                <a:latin typeface="Muli" panose="00000500000000000000" pitchFamily="2" charset="0"/>
              </a:rPr>
              <a:t>What are some things you heard from today that could help you be successful in college</a:t>
            </a:r>
            <a:r>
              <a:rPr lang="en-US" sz="2700" dirty="0"/>
              <a:t>? </a:t>
            </a: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CC92F8E2-8BCF-1E42-882D-B087DB8E5C19}"/>
              </a:ext>
            </a:extLst>
          </p:cNvPr>
          <p:cNvPicPr>
            <a:picLocks noChangeAspect="1"/>
          </p:cNvPicPr>
          <p:nvPr/>
        </p:nvPicPr>
        <p:blipFill rotWithShape="1">
          <a:blip r:embed="rId3"/>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33424940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4800" b="1" dirty="0">
                <a:latin typeface="Neutraface Display Bold" panose="02000803040000020004" pitchFamily="50" charset="0"/>
              </a:rPr>
              <a:t>How to Use Zoom</a:t>
            </a:r>
          </a:p>
        </p:txBody>
      </p:sp>
      <p:pic>
        <p:nvPicPr>
          <p:cNvPr id="103" name="Google Shape;103;p14"/>
          <p:cNvPicPr preferRelativeResize="0"/>
          <p:nvPr/>
        </p:nvPicPr>
        <p:blipFill rotWithShape="1">
          <a:blip r:embed="rId3"/>
          <a:srcRect l="4851" r="20680" b="1"/>
          <a:stretch/>
        </p:blipFill>
        <p:spPr>
          <a:xfrm>
            <a:off x="501056" y="0"/>
            <a:ext cx="3036093" cy="5575828"/>
          </a:xfrm>
          <a:prstGeom prst="rect">
            <a:avLst/>
          </a:prstGeom>
          <a:noFill/>
        </p:spPr>
      </p:pic>
      <p:sp>
        <p:nvSpPr>
          <p:cNvPr id="117" name="Rectangle 116">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9" name="Rectangle 1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SemiBold" panose="000007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SemiBold" panose="000007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Slow down</a:t>
            </a:r>
          </a:p>
        </p:txBody>
      </p:sp>
      <p:sp>
        <p:nvSpPr>
          <p:cNvPr id="101" name="Google Shape;101;p14"/>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7751553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0" y="466129"/>
            <a:ext cx="4851603" cy="5925741"/>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r="13200"/>
          <a:stretch/>
        </p:blipFill>
        <p:spPr>
          <a:xfrm>
            <a:off x="0" y="466129"/>
            <a:ext cx="9144000" cy="5925741"/>
          </a:xfrm>
          <a:prstGeom prst="rect">
            <a:avLst/>
          </a:prstGeom>
          <a:noFill/>
          <a:ln>
            <a:noFill/>
          </a:ln>
        </p:spPr>
      </p:pic>
      <p:sp>
        <p:nvSpPr>
          <p:cNvPr id="304" name="Google Shape;304;p33"/>
          <p:cNvSpPr/>
          <p:nvPr/>
        </p:nvSpPr>
        <p:spPr>
          <a:xfrm>
            <a:off x="0" y="1186286"/>
            <a:ext cx="4320692" cy="4666770"/>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5" name="Google Shape;305;p33"/>
          <p:cNvPicPr preferRelativeResize="0"/>
          <p:nvPr/>
        </p:nvPicPr>
        <p:blipFill rotWithShape="1">
          <a:blip r:embed="rId4">
            <a:alphaModFix/>
          </a:blip>
          <a:srcRect r="4454" b="-4"/>
          <a:stretch/>
        </p:blipFill>
        <p:spPr>
          <a:xfrm>
            <a:off x="20" y="1351210"/>
            <a:ext cx="4180350" cy="4375387"/>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06" name="Google Shape;306;p33"/>
          <p:cNvSpPr txBox="1">
            <a:spLocks noGrp="1"/>
          </p:cNvSpPr>
          <p:nvPr>
            <p:ph type="body" idx="1"/>
          </p:nvPr>
        </p:nvSpPr>
        <p:spPr>
          <a:xfrm>
            <a:off x="4974330" y="2673512"/>
            <a:ext cx="3733184" cy="27294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400"/>
              <a:buNone/>
            </a:pPr>
            <a:r>
              <a:rPr lang="en-US" sz="6000" b="1" dirty="0">
                <a:solidFill>
                  <a:srgbClr val="000000"/>
                </a:solidFill>
                <a:latin typeface="Neutraface Display Bold" panose="02000803040000020004" pitchFamily="50" charset="0"/>
                <a:ea typeface="Calibri"/>
                <a:cs typeface="Calibri"/>
                <a:sym typeface="Calibri"/>
              </a:rPr>
              <a:t>Questions?</a:t>
            </a:r>
            <a:endParaRPr sz="3600" dirty="0">
              <a:latin typeface="Neutraface Display Bold" panose="02000803040000020004" pitchFamily="50" charset="0"/>
            </a:endParaRPr>
          </a:p>
          <a:p>
            <a:pPr marL="0" lvl="0" indent="0" algn="l" rtl="0">
              <a:spcBef>
                <a:spcPts val="300"/>
              </a:spcBef>
              <a:spcAft>
                <a:spcPts val="0"/>
              </a:spcAft>
              <a:buClr>
                <a:srgbClr val="000000"/>
              </a:buClr>
              <a:buSzPts val="1500"/>
              <a:buNone/>
            </a:pPr>
            <a:r>
              <a:rPr lang="en-US" sz="1500" dirty="0">
                <a:solidFill>
                  <a:srgbClr val="000000"/>
                </a:solidFill>
                <a:latin typeface="Calibri"/>
                <a:ea typeface="Calibri"/>
                <a:cs typeface="Calibri"/>
                <a:sym typeface="Calibri"/>
              </a:rPr>
              <a:t> </a:t>
            </a:r>
            <a:endParaRPr dirty="0"/>
          </a:p>
        </p:txBody>
      </p:sp>
      <p:sp>
        <p:nvSpPr>
          <p:cNvPr id="307" name="Google Shape;307;p33"/>
          <p:cNvSpPr/>
          <p:nvPr/>
        </p:nvSpPr>
        <p:spPr>
          <a:xfrm>
            <a:off x="0" y="6515100"/>
            <a:ext cx="9144000" cy="435651"/>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7061635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sz="5400" b="1" dirty="0">
                <a:solidFill>
                  <a:srgbClr val="6E2C53"/>
                </a:solidFill>
                <a:latin typeface="Neutraface Display Bold" panose="02000803040000020004" pitchFamily="50" charset="0"/>
              </a:rPr>
              <a:t>What is next?</a:t>
            </a:r>
            <a:r>
              <a:rPr lang="en-US" sz="5400" dirty="0">
                <a:solidFill>
                  <a:srgbClr val="6E2C53"/>
                </a:solidFill>
                <a:latin typeface="Neutraface Display Bold" panose="02000803040000020004" pitchFamily="50" charset="0"/>
                <a:ea typeface="Calibri"/>
                <a:cs typeface="Calibri"/>
                <a:sym typeface="Calibri"/>
              </a:rPr>
              <a:t> </a:t>
            </a:r>
            <a:endParaRPr sz="5400" dirty="0">
              <a:solidFill>
                <a:srgbClr val="6E2C53"/>
              </a:solidFill>
              <a:latin typeface="Neutraface Display Bold" panose="02000803040000020004" pitchFamily="50" charset="0"/>
            </a:endParaRPr>
          </a:p>
        </p:txBody>
      </p:sp>
      <p:sp>
        <p:nvSpPr>
          <p:cNvPr id="314" name="Google Shape;314;p34"/>
          <p:cNvSpPr txBox="1">
            <a:spLocks noGrp="1"/>
          </p:cNvSpPr>
          <p:nvPr>
            <p:ph type="body" idx="1"/>
          </p:nvPr>
        </p:nvSpPr>
        <p:spPr>
          <a:xfrm>
            <a:off x="363150" y="1094472"/>
            <a:ext cx="8020828" cy="5146819"/>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6E2C53"/>
                </a:solidFill>
                <a:latin typeface="Muli" panose="00000500000000000000" pitchFamily="2" charset="0"/>
              </a:rPr>
              <a:t>Career and Academic Pathway Exploration Month</a:t>
            </a:r>
          </a:p>
          <a:p>
            <a:pPr marL="0" lvl="0" indent="0" algn="ctr" rtl="0">
              <a:lnSpc>
                <a:spcPct val="90000"/>
              </a:lnSpc>
              <a:spcBef>
                <a:spcPts val="560"/>
              </a:spcBef>
              <a:spcAft>
                <a:spcPts val="0"/>
              </a:spcAft>
              <a:buClr>
                <a:srgbClr val="FF0000"/>
              </a:buClr>
              <a:buSzPts val="2800"/>
              <a:buNone/>
            </a:pPr>
            <a:r>
              <a:rPr lang="en-US" sz="2000" b="1" dirty="0">
                <a:latin typeface="Muli" panose="00000500000000000000" pitchFamily="2" charset="0"/>
              </a:rPr>
              <a:t>Learn more about majors and careers related to your area of interest</a:t>
            </a:r>
            <a:endParaRPr lang="en-US" sz="1600" dirty="0">
              <a:latin typeface="Muli" panose="00000500000000000000" pitchFamily="2" charset="0"/>
            </a:endParaRP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September: </a:t>
            </a:r>
            <a:r>
              <a:rPr lang="en-US" sz="1600" dirty="0">
                <a:highlight>
                  <a:srgbClr val="FFFF00"/>
                </a:highlight>
                <a:latin typeface="Muli" panose="00000500000000000000" pitchFamily="2" charset="0"/>
              </a:rPr>
              <a:t>Creating Our World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October: </a:t>
            </a:r>
            <a:r>
              <a:rPr lang="en-US" sz="1600" dirty="0">
                <a:highlight>
                  <a:srgbClr val="FFFF00"/>
                </a:highlight>
                <a:latin typeface="Muli" panose="00000500000000000000" pitchFamily="2" charset="0"/>
              </a:rPr>
              <a:t>People, Ideas, &amp; Culture</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November: </a:t>
            </a:r>
            <a:r>
              <a:rPr lang="en-US" sz="1600" dirty="0">
                <a:highlight>
                  <a:srgbClr val="FFFF00"/>
                </a:highlight>
                <a:latin typeface="Muli" panose="00000500000000000000" pitchFamily="2" charset="0"/>
              </a:rPr>
              <a:t>Future Educators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February: </a:t>
            </a:r>
            <a:r>
              <a:rPr lang="en-US" sz="1600" dirty="0">
                <a:highlight>
                  <a:srgbClr val="FFFF00"/>
                </a:highlight>
                <a:latin typeface="Muli" panose="00000500000000000000" pitchFamily="2" charset="0"/>
              </a:rPr>
              <a:t>Money Matters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March</a:t>
            </a:r>
            <a:r>
              <a:rPr lang="en-US" sz="1600" dirty="0">
                <a:highlight>
                  <a:srgbClr val="FFFF00"/>
                </a:highlight>
                <a:latin typeface="Muli" panose="00000500000000000000" pitchFamily="2" charset="0"/>
              </a:rPr>
              <a:t>: Design, Make &amp; Move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April: </a:t>
            </a:r>
            <a:r>
              <a:rPr lang="en-US" sz="1600" dirty="0">
                <a:highlight>
                  <a:srgbClr val="FFFF00"/>
                </a:highlight>
                <a:latin typeface="Muli" panose="00000500000000000000" pitchFamily="2" charset="0"/>
              </a:rPr>
              <a:t>STEM</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May: </a:t>
            </a:r>
            <a:r>
              <a:rPr lang="en-US" sz="1600" dirty="0">
                <a:highlight>
                  <a:srgbClr val="FFFF00"/>
                </a:highlight>
                <a:latin typeface="Muli" panose="00000500000000000000" pitchFamily="2" charset="0"/>
              </a:rPr>
              <a:t>Helping Others </a:t>
            </a:r>
          </a:p>
          <a:p>
            <a:pPr marL="0" lvl="0" indent="0">
              <a:lnSpc>
                <a:spcPct val="90000"/>
              </a:lnSpc>
              <a:spcBef>
                <a:spcPts val="260"/>
              </a:spcBef>
              <a:buNone/>
            </a:pPr>
            <a:endParaRPr lang="en-US" sz="1400" dirty="0">
              <a:latin typeface="Muli" panose="00000500000000000000" pitchFamily="2" charset="0"/>
            </a:endParaRPr>
          </a:p>
          <a:p>
            <a:pPr marL="0" lvl="0" indent="0">
              <a:lnSpc>
                <a:spcPct val="90000"/>
              </a:lnSpc>
              <a:spcBef>
                <a:spcPts val="260"/>
              </a:spcBef>
              <a:buNone/>
            </a:pPr>
            <a:r>
              <a:rPr lang="en-US" sz="1800" b="1" dirty="0">
                <a:latin typeface="Muli SemiBold" panose="00000700000000000000" pitchFamily="2" charset="0"/>
              </a:rPr>
              <a:t>Additional Support Services</a:t>
            </a:r>
            <a:endParaRPr lang="en-US" sz="1800" b="1" dirty="0">
              <a:highlight>
                <a:srgbClr val="FFFF00"/>
              </a:highlight>
              <a:latin typeface="Muli SemiBold" panose="00000700000000000000" pitchFamily="2" charset="0"/>
            </a:endParaRPr>
          </a:p>
          <a:p>
            <a:pPr marL="457200" lvl="0" indent="-311150">
              <a:spcBef>
                <a:spcPts val="480"/>
              </a:spcBef>
              <a:buSzPts val="1300"/>
            </a:pPr>
            <a:r>
              <a:rPr lang="en-US" sz="1400" dirty="0">
                <a:latin typeface="Muli SemiBold" panose="00000700000000000000" pitchFamily="2" charset="0"/>
              </a:rPr>
              <a:t>Counseling – </a:t>
            </a:r>
            <a:r>
              <a:rPr lang="en-US" sz="1400" dirty="0">
                <a:latin typeface="Muli SemiBold" panose="00000700000000000000" pitchFamily="2" charset="0"/>
                <a:hlinkClick r:id="rId3"/>
              </a:rPr>
              <a:t>Click here</a:t>
            </a:r>
            <a:endParaRPr lang="en-US" sz="1400" dirty="0">
              <a:latin typeface="Muli SemiBold" panose="00000700000000000000" pitchFamily="2" charset="0"/>
            </a:endParaRPr>
          </a:p>
          <a:p>
            <a:pPr marL="457200" indent="-311150">
              <a:spcBef>
                <a:spcPts val="480"/>
              </a:spcBef>
              <a:buSzPts val="1300"/>
              <a:buFontTx/>
              <a:buChar char="•"/>
            </a:pPr>
            <a:r>
              <a:rPr lang="en-US" sz="1400" dirty="0">
                <a:latin typeface="Muli SemiBold" panose="00000700000000000000" pitchFamily="2" charset="0"/>
              </a:rPr>
              <a:t>Career Center - </a:t>
            </a:r>
            <a:r>
              <a:rPr lang="en-US" sz="1400" dirty="0">
                <a:latin typeface="Muli SemiBold" panose="00000700000000000000" pitchFamily="2" charset="0"/>
                <a:hlinkClick r:id="rId4"/>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Transfer Center – </a:t>
            </a:r>
            <a:r>
              <a:rPr lang="en-US" sz="1400" dirty="0">
                <a:latin typeface="Muli SemiBold" panose="00000700000000000000" pitchFamily="2" charset="0"/>
                <a:hlinkClick r:id="rId5"/>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Library – </a:t>
            </a:r>
            <a:r>
              <a:rPr lang="en-US" sz="1400" dirty="0">
                <a:latin typeface="Muli SemiBold" panose="00000700000000000000" pitchFamily="2" charset="0"/>
                <a:hlinkClick r:id="rId6"/>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Health &amp; Wellness – </a:t>
            </a:r>
            <a:r>
              <a:rPr lang="en-US" sz="1400" dirty="0">
                <a:latin typeface="Muli SemiBold" panose="00000700000000000000" pitchFamily="2" charset="0"/>
                <a:hlinkClick r:id="rId7"/>
              </a:rPr>
              <a:t>Click here</a:t>
            </a:r>
            <a:endParaRPr lang="en-US" sz="1400" dirty="0">
              <a:latin typeface="Muli SemiBold" panose="00000700000000000000" pitchFamily="2" charset="0"/>
            </a:endParaRPr>
          </a:p>
          <a:p>
            <a:pPr marL="457200" lvl="0" indent="-311150">
              <a:lnSpc>
                <a:spcPct val="90000"/>
              </a:lnSpc>
              <a:buSzPts val="1300"/>
            </a:pPr>
            <a:r>
              <a:rPr lang="en-US" sz="1400" dirty="0">
                <a:latin typeface="Muli SemiBold" panose="00000700000000000000" pitchFamily="2" charset="0"/>
              </a:rPr>
              <a:t>Disability Resource Center</a:t>
            </a:r>
            <a:r>
              <a:rPr lang="en-US" sz="1400" b="1" dirty="0">
                <a:solidFill>
                  <a:srgbClr val="5C4389"/>
                </a:solidFill>
                <a:latin typeface="Muli SemiBold" panose="00000700000000000000" pitchFamily="2" charset="0"/>
              </a:rPr>
              <a:t> – </a:t>
            </a:r>
            <a:r>
              <a:rPr lang="en-US" sz="1400" b="1" dirty="0">
                <a:solidFill>
                  <a:srgbClr val="5C4389"/>
                </a:solidFill>
                <a:latin typeface="Muli SemiBold" panose="00000700000000000000" pitchFamily="2" charset="0"/>
                <a:hlinkClick r:id="rId8"/>
              </a:rPr>
              <a:t>Click here </a:t>
            </a:r>
            <a:endParaRPr lang="en-US" sz="1400" b="1" dirty="0">
              <a:solidFill>
                <a:srgbClr val="5C4389"/>
              </a:solidFill>
              <a:latin typeface="Muli SemiBold" panose="00000700000000000000" pitchFamily="2" charset="0"/>
            </a:endParaRP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gn="l" rtl="0">
              <a:spcBef>
                <a:spcPts val="0"/>
              </a:spcBef>
              <a:spcAft>
                <a:spcPts val="0"/>
              </a:spcAft>
              <a:buClr>
                <a:srgbClr val="FF0000"/>
              </a:buClr>
              <a:buSzPts val="2800"/>
              <a:buNone/>
            </a:pPr>
            <a:endParaRPr lang="en-US" sz="1300" dirty="0">
              <a:latin typeface="Muli" panose="00000500000000000000" pitchFamily="2" charset="0"/>
              <a:cs typeface="Calibri"/>
            </a:endParaRPr>
          </a:p>
          <a:p>
            <a:pPr marL="0" lvl="0" indent="0" algn="l" rtl="0">
              <a:lnSpc>
                <a:spcPct val="90000"/>
              </a:lnSpc>
              <a:spcBef>
                <a:spcPts val="260"/>
              </a:spcBef>
              <a:spcAft>
                <a:spcPts val="0"/>
              </a:spcAft>
              <a:buNone/>
            </a:pPr>
            <a:endParaRPr sz="1400" b="1" dirty="0">
              <a:solidFill>
                <a:srgbClr val="5C4389"/>
              </a:solidFill>
              <a:latin typeface="Muli" panose="00000500000000000000" pitchFamily="2" charset="0"/>
            </a:endParaRPr>
          </a:p>
        </p:txBody>
      </p:sp>
      <p:sp>
        <p:nvSpPr>
          <p:cNvPr id="318" name="Google Shape;318;p34"/>
          <p:cNvSpPr/>
          <p:nvPr/>
        </p:nvSpPr>
        <p:spPr>
          <a:xfrm>
            <a:off x="0" y="6422349"/>
            <a:ext cx="9144000" cy="435651"/>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1441826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13">
            <a:extLst>
              <a:ext uri="{FF2B5EF4-FFF2-40B4-BE49-F238E27FC236}">
                <a16:creationId xmlns:a16="http://schemas.microsoft.com/office/drawing/2014/main" id="{F2CFB57E-0DB5-4B5C-9575-AF133A694F58}"/>
              </a:ext>
            </a:extLst>
          </p:cNvPr>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2FD9FFBC-CDF8-423F-B175-4671FB755DB9}"/>
              </a:ext>
            </a:extLst>
          </p:cNvPr>
          <p:cNvSpPr/>
          <p:nvPr/>
        </p:nvSpPr>
        <p:spPr>
          <a:xfrm>
            <a:off x="1459524" y="2655332"/>
            <a:ext cx="6435968" cy="1323439"/>
          </a:xfrm>
          <a:prstGeom prst="rect">
            <a:avLst/>
          </a:prstGeom>
        </p:spPr>
        <p:txBody>
          <a:bodyPr wrap="square">
            <a:spAutoFit/>
          </a:bodyPr>
          <a:lstStyle/>
          <a:p>
            <a:pPr algn="ctr"/>
            <a:r>
              <a:rPr lang="en-US" sz="4000" dirty="0">
                <a:solidFill>
                  <a:srgbClr val="6E2C53"/>
                </a:solidFill>
                <a:latin typeface="Neutraface Display Bold" panose="02000803040000020004" pitchFamily="50" charset="0"/>
              </a:rPr>
              <a:t>Post in the Chat How We Can Best Contact You.</a:t>
            </a:r>
            <a:endParaRPr lang="en-US" sz="4000" dirty="0">
              <a:solidFill>
                <a:srgbClr val="6E2C53"/>
              </a:solidFill>
            </a:endParaRPr>
          </a:p>
        </p:txBody>
      </p:sp>
    </p:spTree>
    <p:extLst>
      <p:ext uri="{BB962C8B-B14F-4D97-AF65-F5344CB8AC3E}">
        <p14:creationId xmlns:p14="http://schemas.microsoft.com/office/powerpoint/2010/main" val="39700229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p:nvPr/>
        </p:nvSpPr>
        <p:spPr>
          <a:xfrm>
            <a:off x="4187675" y="1611324"/>
            <a:ext cx="4618200" cy="4451700"/>
          </a:xfrm>
          <a:prstGeom prst="rect">
            <a:avLst/>
          </a:prstGeom>
          <a:gradFill flip="none" rotWithShape="1">
            <a:gsLst>
              <a:gs pos="0">
                <a:srgbClr val="6E2C53">
                  <a:tint val="66000"/>
                  <a:satMod val="160000"/>
                </a:srgbClr>
              </a:gs>
              <a:gs pos="50000">
                <a:srgbClr val="6E2C53">
                  <a:tint val="44500"/>
                  <a:satMod val="160000"/>
                </a:srgbClr>
              </a:gs>
              <a:gs pos="100000">
                <a:srgbClr val="6E2C53">
                  <a:tint val="23500"/>
                  <a:satMod val="160000"/>
                </a:srgb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a:lnSpc>
                <a:spcPct val="150000"/>
              </a:lnSpc>
              <a:spcBef>
                <a:spcPts val="600"/>
              </a:spcBef>
            </a:pPr>
            <a:r>
              <a:rPr lang="en-US" sz="2200" b="1" dirty="0">
                <a:solidFill>
                  <a:srgbClr val="434343"/>
                </a:solidFill>
                <a:latin typeface="Muli" panose="00000500000000000000" pitchFamily="2" charset="0"/>
                <a:cs typeface="Calibri" panose="020F0502020204030204" pitchFamily="34" charset="0"/>
              </a:rPr>
              <a:t>General Questions: </a:t>
            </a:r>
            <a:r>
              <a:rPr lang="en-US" sz="2200" b="1" u="sng" dirty="0">
                <a:solidFill>
                  <a:schemeClr val="bg2"/>
                </a:solidFill>
                <a:latin typeface="Muli" panose="00000500000000000000" pitchFamily="2" charset="0"/>
                <a:cs typeface="Calibri" panose="020F0502020204030204" pitchFamily="34" charset="0"/>
                <a:hlinkClick r:id="rId3"/>
              </a:rPr>
              <a:t>sac.edu</a:t>
            </a:r>
            <a:endParaRPr lang="en-US" sz="2200" dirty="0">
              <a:solidFill>
                <a:schemeClr val="bg2"/>
              </a:solidFill>
              <a:latin typeface="Muli" panose="00000500000000000000" pitchFamily="2" charset="0"/>
              <a:cs typeface="Calibri" panose="020F0502020204030204" pitchFamily="34" charset="0"/>
            </a:endParaRPr>
          </a:p>
          <a:p>
            <a:pPr>
              <a:lnSpc>
                <a:spcPct val="150000"/>
              </a:lnSpc>
              <a:spcBef>
                <a:spcPts val="600"/>
              </a:spcBef>
            </a:pPr>
            <a:r>
              <a:rPr lang="en-US" sz="2200" b="1" dirty="0">
                <a:solidFill>
                  <a:srgbClr val="434343"/>
                </a:solidFill>
                <a:latin typeface="Muli" panose="00000500000000000000" pitchFamily="2" charset="0"/>
                <a:cs typeface="Calibri" panose="020F0502020204030204" pitchFamily="34" charset="0"/>
                <a:sym typeface="Calibri"/>
              </a:rPr>
              <a:t>Financial Aid: </a:t>
            </a:r>
            <a:r>
              <a:rPr lang="en-US" sz="2200" b="1" u="sng" dirty="0">
                <a:solidFill>
                  <a:schemeClr val="bg2"/>
                </a:solidFill>
                <a:latin typeface="Muli" panose="00000500000000000000" pitchFamily="2" charset="0"/>
                <a:cs typeface="Calibri" panose="020F0502020204030204" pitchFamily="34" charset="0"/>
                <a:sym typeface="Calibri"/>
                <a:hlinkClick r:id="rId4"/>
              </a:rPr>
              <a:t>sac.edu/</a:t>
            </a:r>
            <a:r>
              <a:rPr lang="en-US" sz="2200" b="1" u="sng" dirty="0" err="1">
                <a:solidFill>
                  <a:schemeClr val="bg2"/>
                </a:solidFill>
                <a:latin typeface="Muli" panose="00000500000000000000" pitchFamily="2" charset="0"/>
                <a:cs typeface="Calibri" panose="020F0502020204030204" pitchFamily="34" charset="0"/>
                <a:sym typeface="Calibri"/>
                <a:hlinkClick r:id="rId4"/>
              </a:rPr>
              <a:t>financialaid</a:t>
            </a:r>
            <a:endParaRPr lang="en-US" sz="2200" b="1" u="sng" dirty="0">
              <a:solidFill>
                <a:schemeClr val="bg2"/>
              </a:solidFill>
              <a:latin typeface="Muli" panose="00000500000000000000" pitchFamily="2" charset="0"/>
              <a:cs typeface="Calibri" panose="020F0502020204030204" pitchFamily="34" charset="0"/>
            </a:endParaRPr>
          </a:p>
          <a:p>
            <a:pPr>
              <a:lnSpc>
                <a:spcPct val="150000"/>
              </a:lnSpc>
              <a:spcBef>
                <a:spcPts val="600"/>
              </a:spcBef>
            </a:pPr>
            <a:r>
              <a:rPr lang="en-US" sz="2200" b="1" dirty="0">
                <a:solidFill>
                  <a:srgbClr val="434343"/>
                </a:solidFill>
                <a:latin typeface="Muli" panose="00000500000000000000" pitchFamily="2" charset="0"/>
                <a:cs typeface="Calibri" panose="020F0502020204030204" pitchFamily="34" charset="0"/>
              </a:rPr>
              <a:t>Counseling: </a:t>
            </a:r>
            <a:r>
              <a:rPr lang="en-US" sz="2200" b="1" dirty="0">
                <a:solidFill>
                  <a:schemeClr val="bg2"/>
                </a:solidFill>
                <a:latin typeface="Muli" panose="00000500000000000000" pitchFamily="2" charset="0"/>
                <a:cs typeface="Calibri" panose="020F0502020204030204" pitchFamily="34" charset="0"/>
                <a:hlinkClick r:id="rId5"/>
              </a:rPr>
              <a:t>sac.edu/counselin</a:t>
            </a:r>
            <a:r>
              <a:rPr lang="en-US" sz="2200" b="1" dirty="0">
                <a:solidFill>
                  <a:srgbClr val="434343"/>
                </a:solidFill>
                <a:latin typeface="Muli" panose="00000500000000000000" pitchFamily="2" charset="0"/>
                <a:cs typeface="Calibri" panose="020F0502020204030204" pitchFamily="34" charset="0"/>
                <a:hlinkClick r:id="rId5"/>
              </a:rPr>
              <a:t>g</a:t>
            </a:r>
            <a:endParaRPr lang="en-US" sz="2200" b="1" dirty="0">
              <a:solidFill>
                <a:srgbClr val="434343"/>
              </a:solidFill>
              <a:latin typeface="Muli" panose="00000500000000000000" pitchFamily="2" charset="0"/>
              <a:cs typeface="Calibri" panose="020F0502020204030204" pitchFamily="34" charset="0"/>
            </a:endParaRPr>
          </a:p>
          <a:p>
            <a:pPr>
              <a:lnSpc>
                <a:spcPct val="150000"/>
              </a:lnSpc>
              <a:spcBef>
                <a:spcPts val="600"/>
              </a:spcBef>
            </a:pPr>
            <a:r>
              <a:rPr lang="en-US" sz="2200" b="1" dirty="0">
                <a:solidFill>
                  <a:srgbClr val="434343"/>
                </a:solidFill>
                <a:latin typeface="Muli" panose="00000500000000000000" pitchFamily="2" charset="0"/>
                <a:cs typeface="Calibri" panose="020F0502020204030204" pitchFamily="34" charset="0"/>
              </a:rPr>
              <a:t>Guided Pathways: </a:t>
            </a:r>
            <a:r>
              <a:rPr lang="en-US" sz="2200" b="1" dirty="0">
                <a:solidFill>
                  <a:srgbClr val="434343"/>
                </a:solidFill>
                <a:latin typeface="Muli" panose="00000500000000000000" pitchFamily="2" charset="0"/>
                <a:cs typeface="Calibri" panose="020F0502020204030204" pitchFamily="34" charset="0"/>
                <a:hlinkClick r:id="rId6"/>
              </a:rPr>
              <a:t>sac</a:t>
            </a:r>
            <a:r>
              <a:rPr lang="en-US" sz="2200" b="1" dirty="0">
                <a:solidFill>
                  <a:srgbClr val="434343"/>
                </a:solidFill>
                <a:latin typeface="Muli" panose="00000500000000000000" pitchFamily="2" charset="0"/>
                <a:cs typeface="Calibri" panose="020F0502020204030204" pitchFamily="34" charset="0"/>
                <a:sym typeface="Calibri"/>
                <a:hlinkClick r:id="rId6"/>
              </a:rPr>
              <a:t>.edu/pathways</a:t>
            </a:r>
            <a:endParaRPr lang="en-US" sz="2200" dirty="0">
              <a:solidFill>
                <a:srgbClr val="434343"/>
              </a:solidFill>
              <a:latin typeface="Muli" panose="00000500000000000000" pitchFamily="2" charset="0"/>
              <a:cs typeface="Calibri" panose="020F0502020204030204" pitchFamily="34" charset="0"/>
            </a:endParaRPr>
          </a:p>
          <a:p>
            <a:pPr algn="ctr">
              <a:lnSpc>
                <a:spcPct val="200000"/>
              </a:lnSpc>
              <a:spcBef>
                <a:spcPts val="600"/>
              </a:spcBef>
            </a:pPr>
            <a:endParaRPr lang="en-US" sz="3200" b="1" dirty="0">
              <a:solidFill>
                <a:srgbClr val="434343"/>
              </a:solidFill>
              <a:cs typeface="Calibri"/>
            </a:endParaRPr>
          </a:p>
        </p:txBody>
      </p:sp>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7">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8">
              <a:alphaModFix/>
            </a:blip>
            <a:srcRect/>
            <a:stretch/>
          </p:blipFill>
          <p:spPr>
            <a:xfrm>
              <a:off x="5468226" y="5715000"/>
              <a:ext cx="1389774" cy="463258"/>
            </a:xfrm>
            <a:prstGeom prst="rect">
              <a:avLst/>
            </a:prstGeom>
            <a:noFill/>
            <a:ln>
              <a:noFill/>
            </a:ln>
          </p:spPr>
        </p:pic>
      </p:grpSp>
      <p:sp>
        <p:nvSpPr>
          <p:cNvPr id="352" name="Google Shape;352;p37"/>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solidFill>
                  <a:srgbClr val="434343"/>
                </a:solidFill>
              </a:rPr>
              <a:t>This session was co-designed with the Career Ladders Project.</a:t>
            </a:r>
            <a:endParaRPr sz="1700" b="1">
              <a:solidFill>
                <a:srgbClr val="434343"/>
              </a:solidFill>
            </a:endParaRPr>
          </a:p>
        </p:txBody>
      </p:sp>
      <p:pic>
        <p:nvPicPr>
          <p:cNvPr id="354" name="Google Shape;354;p37"/>
          <p:cNvPicPr preferRelativeResize="0"/>
          <p:nvPr/>
        </p:nvPicPr>
        <p:blipFill>
          <a:blip r:embed="rId9">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800" b="1" dirty="0">
                <a:solidFill>
                  <a:srgbClr val="6E2C53"/>
                </a:solidFill>
                <a:latin typeface="Neutraface Display Bold" panose="02000803040000020004" pitchFamily="50" charset="0"/>
              </a:rPr>
              <a:t>For Further Questions</a:t>
            </a:r>
            <a:endParaRPr sz="4800" b="1" dirty="0">
              <a:solidFill>
                <a:srgbClr val="6E2C53"/>
              </a:solidFill>
              <a:latin typeface="Neutraface Display Bold" panose="02000803040000020004" pitchFamily="50" charset="0"/>
            </a:endParaRPr>
          </a:p>
        </p:txBody>
      </p:sp>
      <p:pic>
        <p:nvPicPr>
          <p:cNvPr id="11" name="Graphic 10">
            <a:extLst>
              <a:ext uri="{FF2B5EF4-FFF2-40B4-BE49-F238E27FC236}">
                <a16:creationId xmlns:a16="http://schemas.microsoft.com/office/drawing/2014/main" id="{130BC08B-C75E-3C4A-8994-429B1BDFA6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8697" y="1822839"/>
            <a:ext cx="2763143" cy="2763143"/>
          </a:xfrm>
          <a:prstGeom prst="rect">
            <a:avLst/>
          </a:prstGeom>
        </p:spPr>
      </p:pic>
    </p:spTree>
    <p:extLst>
      <p:ext uri="{BB962C8B-B14F-4D97-AF65-F5344CB8AC3E}">
        <p14:creationId xmlns:p14="http://schemas.microsoft.com/office/powerpoint/2010/main" val="33167479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4000" b="1" dirty="0">
                <a:latin typeface="Neutraface Display Bold" panose="02000803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0" name="Google Shape;110;p15"/>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6" name="Google Shape;109;p15">
            <a:extLst>
              <a:ext uri="{FF2B5EF4-FFF2-40B4-BE49-F238E27FC236}">
                <a16:creationId xmlns:a16="http://schemas.microsoft.com/office/drawing/2014/main" id="{40ADD0BC-4F9D-4531-931B-85045353091A}"/>
              </a:ext>
            </a:extLst>
          </p:cNvPr>
          <p:cNvSpPr txBox="1">
            <a:spLocks noGrp="1"/>
          </p:cNvSpPr>
          <p:nvPr>
            <p:ph idx="1"/>
          </p:nvPr>
        </p:nvSpPr>
        <p:spPr>
          <a:xfrm>
            <a:off x="3105150" y="4179888"/>
            <a:ext cx="5678091" cy="1816100"/>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2000" dirty="0">
                <a:latin typeface="Muli SemiBold" panose="00000700000000000000" pitchFamily="2" charset="0"/>
              </a:rPr>
              <a:t>Student Success &amp; Equity Vision</a:t>
            </a:r>
          </a:p>
          <a:p>
            <a:pPr marL="0" lvl="0" indent="0" rtl="0">
              <a:spcBef>
                <a:spcPts val="0"/>
              </a:spcBef>
              <a:spcAft>
                <a:spcPts val="0"/>
              </a:spcAft>
              <a:buNone/>
            </a:pPr>
            <a:endParaRPr lang="en-US" sz="2000" dirty="0">
              <a:latin typeface="Muli SemiBold" panose="00000700000000000000" pitchFamily="2" charset="0"/>
            </a:endParaRPr>
          </a:p>
          <a:p>
            <a:pPr marL="0" indent="0">
              <a:spcBef>
                <a:spcPts val="0"/>
              </a:spcBef>
              <a:buNone/>
            </a:pPr>
            <a:r>
              <a:rPr lang="en-US" sz="1600" i="1" dirty="0"/>
              <a:t>SAC is a college where students can achieve their educational goals and a defined course of study free from racism and sexism, homophobia and any other assumptions and prejudices </a:t>
            </a:r>
            <a:endParaRPr lang="en-US" sz="1600" dirty="0"/>
          </a:p>
          <a:p>
            <a:pPr marL="0" lvl="0" indent="0" rtl="0">
              <a:spcBef>
                <a:spcPts val="0"/>
              </a:spcBef>
              <a:spcAft>
                <a:spcPts val="0"/>
              </a:spcAft>
              <a:buNone/>
            </a:pPr>
            <a:endParaRPr lang="en-US" sz="2000" dirty="0">
              <a:latin typeface="Muli SemiBold" panose="00000700000000000000" pitchFamily="2" charset="0"/>
            </a:endParaRPr>
          </a:p>
        </p:txBody>
      </p:sp>
    </p:spTree>
    <p:extLst>
      <p:ext uri="{BB962C8B-B14F-4D97-AF65-F5344CB8AC3E}">
        <p14:creationId xmlns:p14="http://schemas.microsoft.com/office/powerpoint/2010/main" val="12528177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457200" y="1359503"/>
            <a:ext cx="8229600" cy="4526100"/>
          </a:xfrm>
          <a:prstGeom prst="rect">
            <a:avLst/>
          </a:prstGeom>
          <a:solidFill>
            <a:srgbClr val="FEFEFE"/>
          </a:solidFill>
          <a:ln>
            <a:noFill/>
          </a:ln>
        </p:spPr>
        <p:txBody>
          <a:bodyPr spcFirstLastPara="1" wrap="square" lIns="91425" tIns="45700" rIns="91425" bIns="45700" anchor="t" anchorCtr="0">
            <a:noAutofit/>
          </a:bodyPr>
          <a:lstStyle/>
          <a:p>
            <a:pPr>
              <a:spcBef>
                <a:spcPts val="0"/>
              </a:spcBef>
              <a:buClr>
                <a:srgbClr val="434343"/>
              </a:buClr>
              <a:buSzPts val="3000"/>
            </a:pPr>
            <a:r>
              <a:rPr lang="en-US" dirty="0">
                <a:latin typeface="Muli" panose="00000500000000000000" pitchFamily="2" charset="0"/>
              </a:rPr>
              <a:t>Meet your CAP Success Team</a:t>
            </a:r>
          </a:p>
          <a:p>
            <a:pPr marL="495300" indent="-457200">
              <a:spcBef>
                <a:spcPts val="0"/>
              </a:spcBef>
              <a:buClr>
                <a:srgbClr val="434343"/>
              </a:buClr>
              <a:buSzPts val="3000"/>
            </a:pPr>
            <a:r>
              <a:rPr lang="en-US" dirty="0">
                <a:latin typeface="Muli" panose="00000500000000000000" pitchFamily="2" charset="0"/>
              </a:rPr>
              <a:t>Guided Pathways</a:t>
            </a:r>
          </a:p>
          <a:p>
            <a:pPr marL="495300" indent="-457200">
              <a:spcBef>
                <a:spcPts val="1000"/>
              </a:spcBef>
              <a:buClr>
                <a:srgbClr val="434343"/>
              </a:buClr>
              <a:buSzPts val="3000"/>
            </a:pPr>
            <a:r>
              <a:rPr lang="en-US" dirty="0">
                <a:latin typeface="Muli" panose="00000500000000000000" pitchFamily="2" charset="0"/>
              </a:rPr>
              <a:t>What is your</a:t>
            </a:r>
            <a:r>
              <a:rPr lang="en-US" dirty="0">
                <a:latin typeface="Muli" panose="00000500000000000000" pitchFamily="2" charset="0"/>
                <a:sym typeface="Calibri"/>
              </a:rPr>
              <a:t> Career &amp; Academic Pathway?</a:t>
            </a:r>
          </a:p>
          <a:p>
            <a:pPr lvl="0" indent="-419100">
              <a:spcBef>
                <a:spcPts val="1000"/>
              </a:spcBef>
              <a:buClr>
                <a:srgbClr val="434343"/>
              </a:buClr>
              <a:buSzPts val="3000"/>
            </a:pPr>
            <a:r>
              <a:rPr lang="en-US" dirty="0">
                <a:latin typeface="Muli" panose="00000500000000000000" pitchFamily="2" charset="0"/>
              </a:rPr>
              <a:t>Community Conversations</a:t>
            </a:r>
          </a:p>
          <a:p>
            <a:pPr marL="457200" lvl="0" indent="-419100">
              <a:spcBef>
                <a:spcPts val="1000"/>
              </a:spcBef>
              <a:spcAft>
                <a:spcPts val="1000"/>
              </a:spcAft>
              <a:buClr>
                <a:srgbClr val="434343"/>
              </a:buClr>
              <a:buSzPts val="3000"/>
            </a:pPr>
            <a:r>
              <a:rPr lang="en-US" dirty="0">
                <a:latin typeface="Muli" panose="00000500000000000000" pitchFamily="2" charset="0"/>
              </a:rPr>
              <a:t>Q&amp;A </a:t>
            </a:r>
          </a:p>
          <a:p>
            <a:pPr marL="457200" lvl="0" indent="-419100" algn="l" rtl="0">
              <a:spcBef>
                <a:spcPts val="0"/>
              </a:spcBef>
              <a:spcAft>
                <a:spcPts val="0"/>
              </a:spcAft>
              <a:buClr>
                <a:srgbClr val="434343"/>
              </a:buClr>
              <a:buSzPts val="3000"/>
              <a:buChar char="•"/>
            </a:pPr>
            <a:endParaRPr sz="3000" dirty="0">
              <a:solidFill>
                <a:srgbClr val="434343"/>
              </a:solidFill>
              <a:latin typeface="Muli SemiBold" panose="00000700000000000000" pitchFamily="2" charset="0"/>
            </a:endParaRPr>
          </a:p>
        </p:txBody>
      </p:sp>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1602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2C53"/>
                </a:solidFill>
                <a:latin typeface="Neutraface Display Bold" panose="02000803040000020004" pitchFamily="50" charset="0"/>
              </a:rPr>
              <a:t>Workshop Overview</a:t>
            </a:r>
            <a:endParaRPr sz="5400" b="1" dirty="0">
              <a:solidFill>
                <a:srgbClr val="6E2C53"/>
              </a:solidFill>
              <a:latin typeface="Neutraface Display Bold" panose="02000803040000020004" pitchFamily="50" charset="0"/>
            </a:endParaRPr>
          </a:p>
        </p:txBody>
      </p:sp>
    </p:spTree>
    <p:extLst>
      <p:ext uri="{BB962C8B-B14F-4D97-AF65-F5344CB8AC3E}">
        <p14:creationId xmlns:p14="http://schemas.microsoft.com/office/powerpoint/2010/main" val="34631457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2C53"/>
                </a:solidFill>
                <a:latin typeface="Neutraface Display Bold" panose="02000803040000020004" pitchFamily="50" charset="0"/>
              </a:rPr>
              <a:t>Success Team Introduction</a:t>
            </a:r>
            <a:endParaRPr sz="5400" b="1" dirty="0">
              <a:solidFill>
                <a:srgbClr val="6E2C53"/>
              </a:solidFill>
              <a:latin typeface="Neutraface Display Bold" panose="02000803040000020004" pitchFamily="50" charset="0"/>
            </a:endParaRPr>
          </a:p>
        </p:txBody>
      </p:sp>
      <p:pic>
        <p:nvPicPr>
          <p:cNvPr id="2" name="Picture 1">
            <a:extLst>
              <a:ext uri="{FF2B5EF4-FFF2-40B4-BE49-F238E27FC236}">
                <a16:creationId xmlns:a16="http://schemas.microsoft.com/office/drawing/2014/main" id="{8157DB17-0B92-48DD-A099-2E26AEC48906}"/>
              </a:ext>
            </a:extLst>
          </p:cNvPr>
          <p:cNvPicPr>
            <a:picLocks noChangeAspect="1"/>
          </p:cNvPicPr>
          <p:nvPr/>
        </p:nvPicPr>
        <p:blipFill>
          <a:blip r:embed="rId3"/>
          <a:stretch>
            <a:fillRect/>
          </a:stretch>
        </p:blipFill>
        <p:spPr>
          <a:xfrm>
            <a:off x="104665" y="1251383"/>
            <a:ext cx="8934669" cy="5076896"/>
          </a:xfrm>
          <a:prstGeom prst="rect">
            <a:avLst/>
          </a:prstGeom>
        </p:spPr>
      </p:pic>
      <p:sp>
        <p:nvSpPr>
          <p:cNvPr id="4" name="Google Shape;94;p13">
            <a:extLst>
              <a:ext uri="{FF2B5EF4-FFF2-40B4-BE49-F238E27FC236}">
                <a16:creationId xmlns:a16="http://schemas.microsoft.com/office/drawing/2014/main" id="{A053CD24-D24E-4C77-9729-FEAC77A2E59B}"/>
              </a:ext>
            </a:extLst>
          </p:cNvPr>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28148030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0" y="6515100"/>
            <a:ext cx="9220200" cy="6858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2C53"/>
                </a:solidFill>
                <a:latin typeface="Neutraface Display Bold" panose="02000803040000020004" pitchFamily="50" charset="0"/>
              </a:rPr>
              <a:t>SAC Practices</a:t>
            </a:r>
            <a:br>
              <a:rPr lang="en-US" sz="5400" b="1" dirty="0">
                <a:solidFill>
                  <a:srgbClr val="6E2C53"/>
                </a:solidFill>
                <a:latin typeface="Neutraface Display Bold" panose="02000803040000020004" pitchFamily="50" charset="0"/>
              </a:rPr>
            </a:br>
            <a:r>
              <a:rPr lang="en-US" sz="5400" b="1" i="1" dirty="0">
                <a:solidFill>
                  <a:srgbClr val="6E2C53"/>
                </a:solidFill>
                <a:latin typeface="Neutraface Display Bold" panose="02000803040000020004" pitchFamily="50" charset="0"/>
              </a:rPr>
              <a:t>Guided Pathways!</a:t>
            </a:r>
            <a:endParaRPr sz="5400" i="1" dirty="0">
              <a:solidFill>
                <a:srgbClr val="6E2C53"/>
              </a:solidFill>
              <a:latin typeface="Neutraface Display Bold" panose="02000803040000020004" pitchFamily="50" charset="0"/>
            </a:endParaRPr>
          </a:p>
        </p:txBody>
      </p:sp>
      <p:sp>
        <p:nvSpPr>
          <p:cNvPr id="20" name="Google Shape;156;p18">
            <a:extLst>
              <a:ext uri="{FF2B5EF4-FFF2-40B4-BE49-F238E27FC236}">
                <a16:creationId xmlns:a16="http://schemas.microsoft.com/office/drawing/2014/main" id="{43488720-1B5B-4AEE-BDB8-A7EC64C9414A}"/>
              </a:ext>
            </a:extLst>
          </p:cNvPr>
          <p:cNvSpPr txBox="1">
            <a:spLocks noGrp="1"/>
          </p:cNvSpPr>
          <p:nvPr>
            <p:ph type="body" idx="1"/>
          </p:nvPr>
        </p:nvSpPr>
        <p:spPr>
          <a:xfrm>
            <a:off x="509588" y="4067175"/>
            <a:ext cx="8229600" cy="1901825"/>
          </a:xfrm>
          <a:prstGeom prst="rect">
            <a:avLst/>
          </a:prstGeom>
        </p:spPr>
        <p:txBody>
          <a:bodyPr spcFirstLastPara="1" wrap="square" lIns="91425" tIns="45700" rIns="91425" bIns="45700" anchor="t" anchorCtr="0">
            <a:noAutofit/>
          </a:bodyPr>
          <a:lstStyle/>
          <a:p>
            <a:pPr marL="457200" lvl="0" indent="-419100" algn="l" rtl="0">
              <a:lnSpc>
                <a:spcPct val="80000"/>
              </a:lnSpc>
              <a:spcBef>
                <a:spcPts val="560"/>
              </a:spcBef>
              <a:spcAft>
                <a:spcPts val="0"/>
              </a:spcAft>
              <a:buClr>
                <a:srgbClr val="434343"/>
              </a:buClr>
              <a:buSzPts val="3000"/>
              <a:buChar char="•"/>
            </a:pPr>
            <a:r>
              <a:rPr lang="en-US" sz="3000" dirty="0">
                <a:solidFill>
                  <a:srgbClr val="434343"/>
                </a:solidFill>
                <a:latin typeface="Muli SemiBold" panose="00000700000000000000" pitchFamily="2" charset="0"/>
              </a:rPr>
              <a:t>Restructuring to increase student success</a:t>
            </a:r>
            <a:endParaRPr sz="3000" dirty="0">
              <a:solidFill>
                <a:srgbClr val="434343"/>
              </a:solidFill>
              <a:latin typeface="Muli SemiBold" panose="00000700000000000000" pitchFamily="2" charset="0"/>
            </a:endParaRPr>
          </a:p>
          <a:p>
            <a:pPr marL="457200" lvl="0" indent="-419100" algn="l" rtl="0">
              <a:lnSpc>
                <a:spcPct val="80000"/>
              </a:lnSpc>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Provides clear pathways</a:t>
            </a:r>
            <a:endParaRPr sz="3000" dirty="0">
              <a:solidFill>
                <a:srgbClr val="434343"/>
              </a:solidFill>
              <a:latin typeface="Muli SemiBold" panose="00000700000000000000" pitchFamily="2" charset="0"/>
              <a:ea typeface="Arial"/>
              <a:cs typeface="Arial"/>
              <a:sym typeface="Arial"/>
            </a:endParaRPr>
          </a:p>
          <a:p>
            <a:pPr marL="457200" lvl="0" indent="-419100" algn="l" rtl="0">
              <a:lnSpc>
                <a:spcPct val="80000"/>
              </a:lnSpc>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Integrates support services </a:t>
            </a:r>
            <a:endParaRPr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24691732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0" y="6515100"/>
            <a:ext cx="9220200" cy="685800"/>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6E2C53"/>
                </a:solidFill>
                <a:latin typeface="Neutraface Display Bold" panose="02000803040000020004" pitchFamily="50" charset="0"/>
              </a:rPr>
              <a:t>Career &amp; Academic Pathways </a:t>
            </a:r>
            <a:r>
              <a:rPr lang="en-US" b="1" dirty="0">
                <a:solidFill>
                  <a:srgbClr val="6E2C53"/>
                </a:solidFill>
                <a:latin typeface="Neutraface Display Bold" panose="02000803040000020004" pitchFamily="50" charset="0"/>
              </a:rPr>
              <a:t>(CAP)</a:t>
            </a:r>
            <a:endParaRPr b="1" dirty="0">
              <a:solidFill>
                <a:srgbClr val="6E2C53"/>
              </a:solidFill>
              <a:latin typeface="Neutraface Display Bold" panose="02000803040000020004" pitchFamily="50" charset="0"/>
            </a:endParaRPr>
          </a:p>
        </p:txBody>
      </p:sp>
    </p:spTree>
    <p:extLst>
      <p:ext uri="{BB962C8B-B14F-4D97-AF65-F5344CB8AC3E}">
        <p14:creationId xmlns:p14="http://schemas.microsoft.com/office/powerpoint/2010/main" val="20643490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p:nvPr/>
        </p:nvSpPr>
        <p:spPr>
          <a:xfrm>
            <a:off x="0" y="6515100"/>
            <a:ext cx="9144000" cy="435651"/>
          </a:xfrm>
          <a:prstGeom prst="rect">
            <a:avLst/>
          </a:prstGeom>
          <a:solidFill>
            <a:srgbClr val="6E2C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304800" y="3032943"/>
            <a:ext cx="8534400" cy="2234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4800" dirty="0">
                <a:solidFill>
                  <a:srgbClr val="434343"/>
                </a:solidFill>
                <a:latin typeface="Muli SemiBold" panose="00000700000000000000" pitchFamily="2" charset="0"/>
                <a:ea typeface="Calibri"/>
                <a:cs typeface="Calibri"/>
                <a:sym typeface="Calibri"/>
              </a:rPr>
              <a:t>Future Educators:</a:t>
            </a:r>
          </a:p>
          <a:p>
            <a:pPr marL="0" marR="0" lvl="0" indent="0" algn="ctr" rtl="0">
              <a:spcBef>
                <a:spcPts val="1000"/>
              </a:spcBef>
              <a:spcAft>
                <a:spcPts val="0"/>
              </a:spcAft>
              <a:buClr>
                <a:srgbClr val="3F3151"/>
              </a:buClr>
              <a:buSzPts val="6000"/>
              <a:buFont typeface="Calibri"/>
              <a:buNone/>
            </a:pPr>
            <a:r>
              <a:rPr lang="en-US" sz="4800" dirty="0">
                <a:solidFill>
                  <a:srgbClr val="434343"/>
                </a:solidFill>
                <a:latin typeface="Muli SemiBold" panose="00000700000000000000" pitchFamily="2" charset="0"/>
                <a:cs typeface="Calibri"/>
                <a:sym typeface="Calibri"/>
              </a:rPr>
              <a:t>Child Development, Teaching and Library Technology</a:t>
            </a:r>
            <a:endParaRPr sz="600" dirty="0">
              <a:solidFill>
                <a:srgbClr val="434343"/>
              </a:solidFill>
              <a:latin typeface="Muli SemiBold" panose="00000700000000000000" pitchFamily="2" charset="0"/>
            </a:endParaRPr>
          </a:p>
          <a:p>
            <a:pPr marL="0" marR="0" lvl="0" indent="0" algn="ctr" rtl="0">
              <a:spcBef>
                <a:spcPts val="0"/>
              </a:spcBef>
              <a:spcAft>
                <a:spcPts val="0"/>
              </a:spcAft>
              <a:buClr>
                <a:srgbClr val="502952"/>
              </a:buClr>
              <a:buSzPts val="4400"/>
              <a:buFont typeface="Calibri"/>
              <a:buNone/>
            </a:pP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rPr>
              <a:t> </a:t>
            </a:r>
            <a:r>
              <a:rPr lang="en-US" sz="5400" b="1" dirty="0">
                <a:solidFill>
                  <a:srgbClr val="6E2C53"/>
                </a:solidFill>
                <a:latin typeface="Neutraface Display Bold" panose="02000803040000020004" pitchFamily="50" charset="0"/>
              </a:rPr>
              <a:t>Career &amp; Academic Pathway</a:t>
            </a:r>
            <a:endParaRPr dirty="0">
              <a:solidFill>
                <a:srgbClr val="6E2C53"/>
              </a:solidFill>
              <a:latin typeface="Neutraface Display Bold" panose="02000803040000020004" pitchFamily="50" charset="0"/>
            </a:endParaRPr>
          </a:p>
        </p:txBody>
      </p:sp>
      <p:sp>
        <p:nvSpPr>
          <p:cNvPr id="10" name="Rectangle 9">
            <a:extLst>
              <a:ext uri="{FF2B5EF4-FFF2-40B4-BE49-F238E27FC236}">
                <a16:creationId xmlns:a16="http://schemas.microsoft.com/office/drawing/2014/main" id="{468A6634-A522-4BE0-958E-02FD2D883DCB}"/>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A267A4-F0F3-4682-91A0-309A559219CB}"/>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pic>
        <p:nvPicPr>
          <p:cNvPr id="12" name="Graphic 11">
            <a:extLst>
              <a:ext uri="{FF2B5EF4-FFF2-40B4-BE49-F238E27FC236}">
                <a16:creationId xmlns:a16="http://schemas.microsoft.com/office/drawing/2014/main" id="{A4BE7712-0CA8-45A1-AF32-481B1E5BCC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31" y="4979698"/>
            <a:ext cx="1603664" cy="1603664"/>
          </a:xfrm>
          <a:prstGeom prst="rect">
            <a:avLst/>
          </a:prstGeom>
        </p:spPr>
      </p:pic>
    </p:spTree>
    <p:extLst>
      <p:ext uri="{BB962C8B-B14F-4D97-AF65-F5344CB8AC3E}">
        <p14:creationId xmlns:p14="http://schemas.microsoft.com/office/powerpoint/2010/main" val="10788454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0" name="Google Shape;210;p24"/>
          <p:cNvSpPr/>
          <p:nvPr/>
        </p:nvSpPr>
        <p:spPr>
          <a:xfrm>
            <a:off x="0" y="6515100"/>
            <a:ext cx="9220200" cy="571500"/>
          </a:xfrm>
          <a:prstGeom prst="rect">
            <a:avLst/>
          </a:prstGeom>
          <a:solidFill>
            <a:srgbClr val="6E2C53"/>
          </a:solidFill>
          <a:ln>
            <a:noFill/>
          </a:ln>
        </p:spPr>
        <p:txBody>
          <a:bodyPr spcFirstLastPara="1" wrap="square" lIns="91425" tIns="45700" rIns="91425" bIns="45700" anchor="ctr" anchorCtr="0">
            <a:noAutofit/>
          </a:bodyPr>
          <a:lstStyle/>
          <a:p>
            <a:pPr lvl="0" algn="ctr"/>
            <a:r>
              <a:rPr lang="en-US" sz="2000" b="1">
                <a:solidFill>
                  <a:schemeClr val="bg1"/>
                </a:solidFill>
                <a:ea typeface="Calibri"/>
                <a:cs typeface="Calibri"/>
                <a:sym typeface="Calibri"/>
              </a:rPr>
              <a:t>https://www.sac.edu/Pathways/Child_Development_Teaching/Pages/default.aspx</a:t>
            </a:r>
            <a:endParaRPr sz="2000" b="1" i="0" u="none" strike="noStrike" cap="none">
              <a:solidFill>
                <a:schemeClr val="bg1"/>
              </a:solidFill>
              <a:latin typeface="Calibri"/>
              <a:ea typeface="Calibri"/>
              <a:cs typeface="Calibri"/>
              <a:sym typeface="Calibri"/>
            </a:endParaRPr>
          </a:p>
        </p:txBody>
      </p:sp>
      <p:sp>
        <p:nvSpPr>
          <p:cNvPr id="211" name="Google Shape;211;p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2C53"/>
                </a:solidFill>
                <a:latin typeface="Neutraface Display Bold" panose="02000803040000020004" pitchFamily="50" charset="0"/>
              </a:rPr>
              <a:t>What can I do with my Major?</a:t>
            </a:r>
            <a:endParaRPr sz="5400" b="1" dirty="0">
              <a:solidFill>
                <a:srgbClr val="6E2C53"/>
              </a:solidFill>
              <a:latin typeface="Neutraface Display Bold" panose="02000803040000020004" pitchFamily="50" charset="0"/>
            </a:endParaRPr>
          </a:p>
        </p:txBody>
      </p:sp>
      <p:pic>
        <p:nvPicPr>
          <p:cNvPr id="4" name="Picture 3">
            <a:extLst>
              <a:ext uri="{FF2B5EF4-FFF2-40B4-BE49-F238E27FC236}">
                <a16:creationId xmlns:a16="http://schemas.microsoft.com/office/drawing/2014/main" id="{DED096A9-7AE2-423A-B0D8-965A142D42E9}"/>
              </a:ext>
            </a:extLst>
          </p:cNvPr>
          <p:cNvPicPr>
            <a:picLocks noChangeAspect="1"/>
          </p:cNvPicPr>
          <p:nvPr/>
        </p:nvPicPr>
        <p:blipFill>
          <a:blip r:embed="rId3"/>
          <a:stretch>
            <a:fillRect/>
          </a:stretch>
        </p:blipFill>
        <p:spPr>
          <a:xfrm>
            <a:off x="5157804" y="2177710"/>
            <a:ext cx="3335078" cy="3656536"/>
          </a:xfrm>
          <a:prstGeom prst="rect">
            <a:avLst/>
          </a:prstGeom>
        </p:spPr>
      </p:pic>
      <p:pic>
        <p:nvPicPr>
          <p:cNvPr id="5" name="Picture 4">
            <a:extLst>
              <a:ext uri="{FF2B5EF4-FFF2-40B4-BE49-F238E27FC236}">
                <a16:creationId xmlns:a16="http://schemas.microsoft.com/office/drawing/2014/main" id="{2E92C343-C1D4-4FEA-995A-DC051CF2EA18}"/>
              </a:ext>
            </a:extLst>
          </p:cNvPr>
          <p:cNvPicPr>
            <a:picLocks noChangeAspect="1"/>
          </p:cNvPicPr>
          <p:nvPr/>
        </p:nvPicPr>
        <p:blipFill>
          <a:blip r:embed="rId4"/>
          <a:stretch>
            <a:fillRect/>
          </a:stretch>
        </p:blipFill>
        <p:spPr>
          <a:xfrm>
            <a:off x="5047013" y="1306939"/>
            <a:ext cx="3978234" cy="874678"/>
          </a:xfrm>
          <a:prstGeom prst="rect">
            <a:avLst/>
          </a:prstGeom>
        </p:spPr>
      </p:pic>
      <p:pic>
        <p:nvPicPr>
          <p:cNvPr id="6" name="Picture 5">
            <a:extLst>
              <a:ext uri="{FF2B5EF4-FFF2-40B4-BE49-F238E27FC236}">
                <a16:creationId xmlns:a16="http://schemas.microsoft.com/office/drawing/2014/main" id="{609C4F5A-40DD-4905-B69C-95A998DEB616}"/>
              </a:ext>
            </a:extLst>
          </p:cNvPr>
          <p:cNvPicPr>
            <a:picLocks noChangeAspect="1"/>
          </p:cNvPicPr>
          <p:nvPr/>
        </p:nvPicPr>
        <p:blipFill>
          <a:blip r:embed="rId5"/>
          <a:stretch>
            <a:fillRect/>
          </a:stretch>
        </p:blipFill>
        <p:spPr>
          <a:xfrm>
            <a:off x="35625" y="1308293"/>
            <a:ext cx="5098160" cy="4926255"/>
          </a:xfrm>
          <a:prstGeom prst="rect">
            <a:avLst/>
          </a:prstGeom>
        </p:spPr>
      </p:pic>
    </p:spTree>
    <p:extLst>
      <p:ext uri="{BB962C8B-B14F-4D97-AF65-F5344CB8AC3E}">
        <p14:creationId xmlns:p14="http://schemas.microsoft.com/office/powerpoint/2010/main" val="278242787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HNYXMCCMVK3K-551642359-106</_dlc_DocId>
    <_dlc_DocIdUrl xmlns="431189f8-a51b-453f-9f0c-3a0b3b65b12f">
      <Url>https://sac.edu/FacultyStaff/GuidedPathways/_layouts/15/DocIdRedir.aspx?ID=HNYXMCCMVK3K-551642359-106</Url>
      <Description>HNYXMCCMVK3K-551642359-106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F2DC82-A19B-40D4-9822-0738151F626A}">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d1c94f5-6269-471b-a10e-66c211f3a8c3"/>
    <ds:schemaRef ds:uri="http://purl.org/dc/dcmitype/"/>
    <ds:schemaRef ds:uri="http://schemas.microsoft.com/office/infopath/2007/PartnerControls"/>
    <ds:schemaRef ds:uri="042bdb38-e316-4ac4-96f8-21001d5a72b3"/>
    <ds:schemaRef ds:uri="http://www.w3.org/XML/1998/namespace"/>
    <ds:schemaRef ds:uri="http://purl.org/dc/terms/"/>
  </ds:schemaRefs>
</ds:datastoreItem>
</file>

<file path=customXml/itemProps2.xml><?xml version="1.0" encoding="utf-8"?>
<ds:datastoreItem xmlns:ds="http://schemas.openxmlformats.org/officeDocument/2006/customXml" ds:itemID="{B4F3AC68-3695-402D-91F7-0F47775AFECA}">
  <ds:schemaRefs>
    <ds:schemaRef ds:uri="http://schemas.microsoft.com/sharepoint/v3/contenttype/forms"/>
  </ds:schemaRefs>
</ds:datastoreItem>
</file>

<file path=customXml/itemProps3.xml><?xml version="1.0" encoding="utf-8"?>
<ds:datastoreItem xmlns:ds="http://schemas.openxmlformats.org/officeDocument/2006/customXml" ds:itemID="{475DDEFE-6945-4038-B9B3-3DF2B42BFCFE}"/>
</file>

<file path=customXml/itemProps4.xml><?xml version="1.0" encoding="utf-8"?>
<ds:datastoreItem xmlns:ds="http://schemas.openxmlformats.org/officeDocument/2006/customXml" ds:itemID="{DE41894D-EEA7-4D18-BDBC-801BFB5AD317}"/>
</file>

<file path=docProps/app.xml><?xml version="1.0" encoding="utf-8"?>
<Properties xmlns="http://schemas.openxmlformats.org/officeDocument/2006/extended-properties" xmlns:vt="http://schemas.openxmlformats.org/officeDocument/2006/docPropsVTypes">
  <TotalTime>39</TotalTime>
  <Words>1317</Words>
  <Application>Microsoft Office PowerPoint</Application>
  <PresentationFormat>On-screen Show (4:3)</PresentationFormat>
  <Paragraphs>187</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Didot</vt:lpstr>
      <vt:lpstr>Muli</vt:lpstr>
      <vt:lpstr>Muli SemiBold</vt:lpstr>
      <vt:lpstr>Neutraface Display Bold</vt:lpstr>
      <vt:lpstr>Neutraface Text Bold</vt:lpstr>
      <vt:lpstr>Wingdings</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our Cap?</vt:lpstr>
      <vt:lpstr>Connection, Community and Communication </vt:lpstr>
      <vt:lpstr>Canvas Shells</vt:lpstr>
      <vt:lpstr>Career Planning</vt:lpstr>
      <vt:lpstr>Career Planning</vt:lpstr>
      <vt:lpstr>Career Planning Cont.</vt:lpstr>
      <vt:lpstr>Is this the right CAP for me?</vt:lpstr>
      <vt:lpstr>Student Life</vt:lpstr>
      <vt:lpstr>PowerPoint Presentation</vt:lpstr>
      <vt:lpstr>Closing Reflection</vt:lpstr>
      <vt:lpstr>PowerPoint Presentation</vt:lpstr>
      <vt:lpstr>What is next? </vt:lpstr>
      <vt:lpstr>PowerPoint Presentation</vt:lpstr>
      <vt:lpstr>For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Miranda, Cristina</cp:lastModifiedBy>
  <cp:revision>21</cp:revision>
  <dcterms:created xsi:type="dcterms:W3CDTF">2020-08-04T02:29:37Z</dcterms:created>
  <dcterms:modified xsi:type="dcterms:W3CDTF">2021-01-22T21:08:47Z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d8ab1cb6-469e-428c-a784-eed41f6ee0de</vt:lpwstr>
  </property>
</Properties>
</file>